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7"/>
  </p:notesMasterIdLst>
  <p:sldIdLst>
    <p:sldId id="264" r:id="rId5"/>
    <p:sldId id="312" r:id="rId6"/>
    <p:sldId id="313" r:id="rId7"/>
    <p:sldId id="330" r:id="rId8"/>
    <p:sldId id="316" r:id="rId9"/>
    <p:sldId id="314" r:id="rId10"/>
    <p:sldId id="315" r:id="rId11"/>
    <p:sldId id="317" r:id="rId12"/>
    <p:sldId id="326" r:id="rId13"/>
    <p:sldId id="332" r:id="rId14"/>
    <p:sldId id="335" r:id="rId15"/>
    <p:sldId id="327" r:id="rId16"/>
    <p:sldId id="333" r:id="rId17"/>
    <p:sldId id="336" r:id="rId18"/>
    <p:sldId id="328" r:id="rId19"/>
    <p:sldId id="334" r:id="rId20"/>
    <p:sldId id="337" r:id="rId21"/>
    <p:sldId id="329" r:id="rId22"/>
    <p:sldId id="325" r:id="rId23"/>
    <p:sldId id="331" r:id="rId24"/>
    <p:sldId id="338" r:id="rId25"/>
    <p:sldId id="31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0C1A6AC-4C48-4EA1-84F0-8F555B1C835F}">
          <p14:sldIdLst>
            <p14:sldId id="264"/>
            <p14:sldId id="312"/>
            <p14:sldId id="313"/>
            <p14:sldId id="330"/>
            <p14:sldId id="316"/>
            <p14:sldId id="314"/>
            <p14:sldId id="315"/>
            <p14:sldId id="317"/>
            <p14:sldId id="326"/>
            <p14:sldId id="332"/>
            <p14:sldId id="335"/>
            <p14:sldId id="327"/>
            <p14:sldId id="333"/>
            <p14:sldId id="336"/>
            <p14:sldId id="328"/>
            <p14:sldId id="334"/>
            <p14:sldId id="337"/>
            <p14:sldId id="329"/>
            <p14:sldId id="325"/>
            <p14:sldId id="331"/>
            <p14:sldId id="338"/>
            <p14:sldId id="3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shek.1923cse1003" userId="4769a6a1-96d3-47f5-969d-40e8cafe9689" providerId="ADAL" clId="{13067E3F-E5DD-4B1D-A470-595424448D08}"/>
    <pc:docChg chg="undo custSel addSld delSld modSld addSection delSection modSection">
      <pc:chgData name="abhishek.1923cse1003" userId="4769a6a1-96d3-47f5-969d-40e8cafe9689" providerId="ADAL" clId="{13067E3F-E5DD-4B1D-A470-595424448D08}" dt="2022-02-11T16:24:14.765" v="1056" actId="478"/>
      <pc:docMkLst>
        <pc:docMk/>
      </pc:docMkLst>
      <pc:sldChg chg="modSp mod">
        <pc:chgData name="abhishek.1923cse1003" userId="4769a6a1-96d3-47f5-969d-40e8cafe9689" providerId="ADAL" clId="{13067E3F-E5DD-4B1D-A470-595424448D08}" dt="2022-02-09T18:31:45.549" v="79" actId="20577"/>
        <pc:sldMkLst>
          <pc:docMk/>
          <pc:sldMk cId="42028081" sldId="264"/>
        </pc:sldMkLst>
        <pc:spChg chg="mod">
          <ac:chgData name="abhishek.1923cse1003" userId="4769a6a1-96d3-47f5-969d-40e8cafe9689" providerId="ADAL" clId="{13067E3F-E5DD-4B1D-A470-595424448D08}" dt="2022-02-09T18:31:38.199" v="76" actId="255"/>
          <ac:spMkLst>
            <pc:docMk/>
            <pc:sldMk cId="42028081" sldId="264"/>
            <ac:spMk id="2" creationId="{18C3B467-088C-4F3D-A9A7-105C4E1E20CD}"/>
          </ac:spMkLst>
        </pc:spChg>
        <pc:spChg chg="mod">
          <ac:chgData name="abhishek.1923cse1003" userId="4769a6a1-96d3-47f5-969d-40e8cafe9689" providerId="ADAL" clId="{13067E3F-E5DD-4B1D-A470-595424448D08}" dt="2022-02-09T18:31:45.549" v="79" actId="20577"/>
          <ac:spMkLst>
            <pc:docMk/>
            <pc:sldMk cId="42028081" sldId="264"/>
            <ac:spMk id="3" creationId="{C8722DDC-8EEE-4A06-8DFE-B44871EAA2CF}"/>
          </ac:spMkLst>
        </pc:spChg>
      </pc:sldChg>
      <pc:sldChg chg="addSp delSp modSp mod">
        <pc:chgData name="abhishek.1923cse1003" userId="4769a6a1-96d3-47f5-969d-40e8cafe9689" providerId="ADAL" clId="{13067E3F-E5DD-4B1D-A470-595424448D08}" dt="2022-02-09T18:29:00.279" v="48" actId="26606"/>
        <pc:sldMkLst>
          <pc:docMk/>
          <pc:sldMk cId="3192257811" sldId="312"/>
        </pc:sldMkLst>
        <pc:spChg chg="mod">
          <ac:chgData name="abhishek.1923cse1003" userId="4769a6a1-96d3-47f5-969d-40e8cafe9689" providerId="ADAL" clId="{13067E3F-E5DD-4B1D-A470-595424448D08}" dt="2022-02-09T18:29:00.279" v="48" actId="26606"/>
          <ac:spMkLst>
            <pc:docMk/>
            <pc:sldMk cId="3192257811" sldId="312"/>
            <ac:spMk id="2" creationId="{66A47F5C-50EC-416A-AE8C-6F6BB4225673}"/>
          </ac:spMkLst>
        </pc:spChg>
        <pc:spChg chg="add mod">
          <ac:chgData name="abhishek.1923cse1003" userId="4769a6a1-96d3-47f5-969d-40e8cafe9689" providerId="ADAL" clId="{13067E3F-E5DD-4B1D-A470-595424448D08}" dt="2022-02-09T18:29:00.279" v="48" actId="26606"/>
          <ac:spMkLst>
            <pc:docMk/>
            <pc:sldMk cId="3192257811" sldId="312"/>
            <ac:spMk id="5" creationId="{EF4B6F1E-B470-474B-BE09-9F515C52C4CF}"/>
          </ac:spMkLst>
        </pc:spChg>
        <pc:spChg chg="add del">
          <ac:chgData name="abhishek.1923cse1003" userId="4769a6a1-96d3-47f5-969d-40e8cafe9689" providerId="ADAL" clId="{13067E3F-E5DD-4B1D-A470-595424448D08}" dt="2022-02-09T18:28:55.567" v="45" actId="26606"/>
          <ac:spMkLst>
            <pc:docMk/>
            <pc:sldMk cId="3192257811" sldId="312"/>
            <ac:spMk id="10" creationId="{70120F84-A866-4D9F-8B1C-9120A013D654}"/>
          </ac:spMkLst>
        </pc:spChg>
        <pc:spChg chg="add del">
          <ac:chgData name="abhishek.1923cse1003" userId="4769a6a1-96d3-47f5-969d-40e8cafe9689" providerId="ADAL" clId="{13067E3F-E5DD-4B1D-A470-595424448D08}" dt="2022-02-09T18:28:55.567" v="45" actId="26606"/>
          <ac:spMkLst>
            <pc:docMk/>
            <pc:sldMk cId="3192257811" sldId="312"/>
            <ac:spMk id="12" creationId="{252FEFEF-6AC0-46B6-AC09-11FC56196FA4}"/>
          </ac:spMkLst>
        </pc:spChg>
        <pc:spChg chg="add del">
          <ac:chgData name="abhishek.1923cse1003" userId="4769a6a1-96d3-47f5-969d-40e8cafe9689" providerId="ADAL" clId="{13067E3F-E5DD-4B1D-A470-595424448D08}" dt="2022-02-09T18:29:00.261" v="47" actId="26606"/>
          <ac:spMkLst>
            <pc:docMk/>
            <pc:sldMk cId="3192257811" sldId="312"/>
            <ac:spMk id="14" creationId="{70120F84-A866-4D9F-8B1C-9120A013D654}"/>
          </ac:spMkLst>
        </pc:spChg>
        <pc:spChg chg="add del">
          <ac:chgData name="abhishek.1923cse1003" userId="4769a6a1-96d3-47f5-969d-40e8cafe9689" providerId="ADAL" clId="{13067E3F-E5DD-4B1D-A470-595424448D08}" dt="2022-02-09T18:29:00.261" v="47" actId="26606"/>
          <ac:spMkLst>
            <pc:docMk/>
            <pc:sldMk cId="3192257811" sldId="312"/>
            <ac:spMk id="15" creationId="{252FEFEF-6AC0-46B6-AC09-11FC56196FA4}"/>
          </ac:spMkLst>
        </pc:spChg>
        <pc:spChg chg="add">
          <ac:chgData name="abhishek.1923cse1003" userId="4769a6a1-96d3-47f5-969d-40e8cafe9689" providerId="ADAL" clId="{13067E3F-E5DD-4B1D-A470-595424448D08}" dt="2022-02-09T18:29:00.279" v="48" actId="26606"/>
          <ac:spMkLst>
            <pc:docMk/>
            <pc:sldMk cId="3192257811" sldId="312"/>
            <ac:spMk id="17" creationId="{7203729A-66E4-4139-B3DB-CECEF6DA523A}"/>
          </ac:spMkLst>
        </pc:spChg>
        <pc:spChg chg="add">
          <ac:chgData name="abhishek.1923cse1003" userId="4769a6a1-96d3-47f5-969d-40e8cafe9689" providerId="ADAL" clId="{13067E3F-E5DD-4B1D-A470-595424448D08}" dt="2022-02-09T18:29:00.279" v="48" actId="26606"/>
          <ac:spMkLst>
            <pc:docMk/>
            <pc:sldMk cId="3192257811" sldId="312"/>
            <ac:spMk id="18" creationId="{448B0185-BF60-40FC-A3B6-BF883AD4E79A}"/>
          </ac:spMkLst>
        </pc:spChg>
        <pc:spChg chg="add">
          <ac:chgData name="abhishek.1923cse1003" userId="4769a6a1-96d3-47f5-969d-40e8cafe9689" providerId="ADAL" clId="{13067E3F-E5DD-4B1D-A470-595424448D08}" dt="2022-02-09T18:29:00.279" v="48" actId="26606"/>
          <ac:spMkLst>
            <pc:docMk/>
            <pc:sldMk cId="3192257811" sldId="312"/>
            <ac:spMk id="19" creationId="{75FF99E5-A26E-4AC8-AA09-A9F829E3AEAC}"/>
          </ac:spMkLst>
        </pc:spChg>
        <pc:graphicFrameChg chg="del mod">
          <ac:chgData name="abhishek.1923cse1003" userId="4769a6a1-96d3-47f5-969d-40e8cafe9689" providerId="ADAL" clId="{13067E3F-E5DD-4B1D-A470-595424448D08}" dt="2022-02-09T18:26:30.137" v="19" actId="478"/>
          <ac:graphicFrameMkLst>
            <pc:docMk/>
            <pc:sldMk cId="3192257811" sldId="312"/>
            <ac:graphicFrameMk id="4" creationId="{59F5A1AC-D08D-42AE-B94A-1CAFB517D846}"/>
          </ac:graphicFrameMkLst>
        </pc:graphicFrameChg>
        <pc:cxnChg chg="add">
          <ac:chgData name="abhishek.1923cse1003" userId="4769a6a1-96d3-47f5-969d-40e8cafe9689" providerId="ADAL" clId="{13067E3F-E5DD-4B1D-A470-595424448D08}" dt="2022-02-09T18:29:00.279" v="48" actId="26606"/>
          <ac:cxnSpMkLst>
            <pc:docMk/>
            <pc:sldMk cId="3192257811" sldId="312"/>
            <ac:cxnSpMk id="16" creationId="{8A5AEE14-4971-4A17-9134-2678A90F29F5}"/>
          </ac:cxnSpMkLst>
        </pc:cxnChg>
      </pc:sldChg>
      <pc:sldChg chg="addSp modSp new mod setBg">
        <pc:chgData name="abhishek.1923cse1003" userId="4769a6a1-96d3-47f5-969d-40e8cafe9689" providerId="ADAL" clId="{13067E3F-E5DD-4B1D-A470-595424448D08}" dt="2022-02-09T18:29:57.365" v="64" actId="20577"/>
        <pc:sldMkLst>
          <pc:docMk/>
          <pc:sldMk cId="3570144855" sldId="313"/>
        </pc:sldMkLst>
        <pc:spChg chg="mod">
          <ac:chgData name="abhishek.1923cse1003" userId="4769a6a1-96d3-47f5-969d-40e8cafe9689" providerId="ADAL" clId="{13067E3F-E5DD-4B1D-A470-595424448D08}" dt="2022-02-09T18:29:36.443" v="53" actId="26606"/>
          <ac:spMkLst>
            <pc:docMk/>
            <pc:sldMk cId="3570144855" sldId="313"/>
            <ac:spMk id="2" creationId="{4F42493C-6D40-475F-9A51-E20ED97255C4}"/>
          </ac:spMkLst>
        </pc:spChg>
        <pc:spChg chg="mod">
          <ac:chgData name="abhishek.1923cse1003" userId="4769a6a1-96d3-47f5-969d-40e8cafe9689" providerId="ADAL" clId="{13067E3F-E5DD-4B1D-A470-595424448D08}" dt="2022-02-09T18:29:57.365" v="64" actId="20577"/>
          <ac:spMkLst>
            <pc:docMk/>
            <pc:sldMk cId="3570144855" sldId="313"/>
            <ac:spMk id="3" creationId="{9165280F-A09F-48A7-954A-2CF9EF59EEA4}"/>
          </ac:spMkLst>
        </pc:spChg>
        <pc:spChg chg="add">
          <ac:chgData name="abhishek.1923cse1003" userId="4769a6a1-96d3-47f5-969d-40e8cafe9689" providerId="ADAL" clId="{13067E3F-E5DD-4B1D-A470-595424448D08}" dt="2022-02-09T18:29:36.443" v="53" actId="26606"/>
          <ac:spMkLst>
            <pc:docMk/>
            <pc:sldMk cId="3570144855" sldId="313"/>
            <ac:spMk id="8" creationId="{7203729A-66E4-4139-B3DB-CECEF6DA523A}"/>
          </ac:spMkLst>
        </pc:spChg>
        <pc:spChg chg="add">
          <ac:chgData name="abhishek.1923cse1003" userId="4769a6a1-96d3-47f5-969d-40e8cafe9689" providerId="ADAL" clId="{13067E3F-E5DD-4B1D-A470-595424448D08}" dt="2022-02-09T18:29:36.443" v="53" actId="26606"/>
          <ac:spMkLst>
            <pc:docMk/>
            <pc:sldMk cId="3570144855" sldId="313"/>
            <ac:spMk id="10" creationId="{448B0185-BF60-40FC-A3B6-BF883AD4E79A}"/>
          </ac:spMkLst>
        </pc:spChg>
        <pc:spChg chg="add">
          <ac:chgData name="abhishek.1923cse1003" userId="4769a6a1-96d3-47f5-969d-40e8cafe9689" providerId="ADAL" clId="{13067E3F-E5DD-4B1D-A470-595424448D08}" dt="2022-02-09T18:29:36.443" v="53" actId="26606"/>
          <ac:spMkLst>
            <pc:docMk/>
            <pc:sldMk cId="3570144855" sldId="313"/>
            <ac:spMk id="12" creationId="{75FF99E5-A26E-4AC8-AA09-A9F829E3AEAC}"/>
          </ac:spMkLst>
        </pc:spChg>
        <pc:cxnChg chg="add">
          <ac:chgData name="abhishek.1923cse1003" userId="4769a6a1-96d3-47f5-969d-40e8cafe9689" providerId="ADAL" clId="{13067E3F-E5DD-4B1D-A470-595424448D08}" dt="2022-02-09T18:29:36.443" v="53" actId="26606"/>
          <ac:cxnSpMkLst>
            <pc:docMk/>
            <pc:sldMk cId="3570144855" sldId="313"/>
            <ac:cxnSpMk id="14" creationId="{8A5AEE14-4971-4A17-9134-2678A90F29F5}"/>
          </ac:cxnSpMkLst>
        </pc:cxnChg>
      </pc:sldChg>
      <pc:sldChg chg="addSp delSp modSp new mod setBg">
        <pc:chgData name="abhishek.1923cse1003" userId="4769a6a1-96d3-47f5-969d-40e8cafe9689" providerId="ADAL" clId="{13067E3F-E5DD-4B1D-A470-595424448D08}" dt="2022-02-09T19:04:10.430" v="582"/>
        <pc:sldMkLst>
          <pc:docMk/>
          <pc:sldMk cId="3891657678" sldId="314"/>
        </pc:sldMkLst>
        <pc:spChg chg="mod">
          <ac:chgData name="abhishek.1923cse1003" userId="4769a6a1-96d3-47f5-969d-40e8cafe9689" providerId="ADAL" clId="{13067E3F-E5DD-4B1D-A470-595424448D08}" dt="2022-02-09T18:36:41.044" v="186" actId="26606"/>
          <ac:spMkLst>
            <pc:docMk/>
            <pc:sldMk cId="3891657678" sldId="314"/>
            <ac:spMk id="2" creationId="{B92BE58E-D793-404C-8889-D2FC14CD42B6}"/>
          </ac:spMkLst>
        </pc:spChg>
        <pc:spChg chg="add del mod">
          <ac:chgData name="abhishek.1923cse1003" userId="4769a6a1-96d3-47f5-969d-40e8cafe9689" providerId="ADAL" clId="{13067E3F-E5DD-4B1D-A470-595424448D08}" dt="2022-02-09T19:04:10.430" v="582"/>
          <ac:spMkLst>
            <pc:docMk/>
            <pc:sldMk cId="3891657678" sldId="314"/>
            <ac:spMk id="3" creationId="{255BD584-0B32-4A55-BF28-7D1A451B1B29}"/>
          </ac:spMkLst>
        </pc:spChg>
        <pc:spChg chg="add">
          <ac:chgData name="abhishek.1923cse1003" userId="4769a6a1-96d3-47f5-969d-40e8cafe9689" providerId="ADAL" clId="{13067E3F-E5DD-4B1D-A470-595424448D08}" dt="2022-02-09T18:36:41.044" v="186" actId="26606"/>
          <ac:spMkLst>
            <pc:docMk/>
            <pc:sldMk cId="3891657678" sldId="314"/>
            <ac:spMk id="6" creationId="{7203729A-66E4-4139-B3DB-CECEF6DA523A}"/>
          </ac:spMkLst>
        </pc:spChg>
        <pc:spChg chg="add">
          <ac:chgData name="abhishek.1923cse1003" userId="4769a6a1-96d3-47f5-969d-40e8cafe9689" providerId="ADAL" clId="{13067E3F-E5DD-4B1D-A470-595424448D08}" dt="2022-02-09T18:36:41.044" v="186" actId="26606"/>
          <ac:spMkLst>
            <pc:docMk/>
            <pc:sldMk cId="3891657678" sldId="314"/>
            <ac:spMk id="7" creationId="{448B0185-BF60-40FC-A3B6-BF883AD4E79A}"/>
          </ac:spMkLst>
        </pc:spChg>
        <pc:spChg chg="add del">
          <ac:chgData name="abhishek.1923cse1003" userId="4769a6a1-96d3-47f5-969d-40e8cafe9689" providerId="ADAL" clId="{13067E3F-E5DD-4B1D-A470-595424448D08}" dt="2022-02-09T18:35:52.540" v="159" actId="26606"/>
          <ac:spMkLst>
            <pc:docMk/>
            <pc:sldMk cId="3891657678" sldId="314"/>
            <ac:spMk id="8" creationId="{F04BED5A-E98E-4DA0-BAA5-4F6AB2492D6C}"/>
          </ac:spMkLst>
        </pc:spChg>
        <pc:spChg chg="add del">
          <ac:chgData name="abhishek.1923cse1003" userId="4769a6a1-96d3-47f5-969d-40e8cafe9689" providerId="ADAL" clId="{13067E3F-E5DD-4B1D-A470-595424448D08}" dt="2022-02-09T18:35:53.701" v="161" actId="26606"/>
          <ac:spMkLst>
            <pc:docMk/>
            <pc:sldMk cId="3891657678" sldId="314"/>
            <ac:spMk id="9" creationId="{09D6CD28-D147-4DC0-A5FF-335351C7D0C9}"/>
          </ac:spMkLst>
        </pc:spChg>
        <pc:spChg chg="add del">
          <ac:chgData name="abhishek.1923cse1003" userId="4769a6a1-96d3-47f5-969d-40e8cafe9689" providerId="ADAL" clId="{13067E3F-E5DD-4B1D-A470-595424448D08}" dt="2022-02-09T18:35:52.540" v="159" actId="26606"/>
          <ac:spMkLst>
            <pc:docMk/>
            <pc:sldMk cId="3891657678" sldId="314"/>
            <ac:spMk id="10" creationId="{EB64B94A-E40E-48CE-BD7B-C1A30AE572FB}"/>
          </ac:spMkLst>
        </pc:spChg>
        <pc:spChg chg="add del">
          <ac:chgData name="abhishek.1923cse1003" userId="4769a6a1-96d3-47f5-969d-40e8cafe9689" providerId="ADAL" clId="{13067E3F-E5DD-4B1D-A470-595424448D08}" dt="2022-02-09T18:35:53.701" v="161" actId="26606"/>
          <ac:spMkLst>
            <pc:docMk/>
            <pc:sldMk cId="3891657678" sldId="314"/>
            <ac:spMk id="11" creationId="{47CDDF69-9963-4CB8-8441-2D6CA2C66673}"/>
          </ac:spMkLst>
        </pc:spChg>
        <pc:spChg chg="add del">
          <ac:chgData name="abhishek.1923cse1003" userId="4769a6a1-96d3-47f5-969d-40e8cafe9689" providerId="ADAL" clId="{13067E3F-E5DD-4B1D-A470-595424448D08}" dt="2022-02-09T18:35:53.701" v="161" actId="26606"/>
          <ac:spMkLst>
            <pc:docMk/>
            <pc:sldMk cId="3891657678" sldId="314"/>
            <ac:spMk id="13" creationId="{58B53A5F-63B3-4E86-93F7-275390D707F1}"/>
          </ac:spMkLst>
        </pc:spChg>
        <pc:spChg chg="add del">
          <ac:chgData name="abhishek.1923cse1003" userId="4769a6a1-96d3-47f5-969d-40e8cafe9689" providerId="ADAL" clId="{13067E3F-E5DD-4B1D-A470-595424448D08}" dt="2022-02-09T18:35:52.540" v="159" actId="26606"/>
          <ac:spMkLst>
            <pc:docMk/>
            <pc:sldMk cId="3891657678" sldId="314"/>
            <ac:spMk id="14" creationId="{D1B26337-5AA4-470D-9687-5907CB53BAE9}"/>
          </ac:spMkLst>
        </pc:spChg>
        <pc:spChg chg="add del">
          <ac:chgData name="abhishek.1923cse1003" userId="4769a6a1-96d3-47f5-969d-40e8cafe9689" providerId="ADAL" clId="{13067E3F-E5DD-4B1D-A470-595424448D08}" dt="2022-02-09T18:35:54.768" v="163" actId="26606"/>
          <ac:spMkLst>
            <pc:docMk/>
            <pc:sldMk cId="3891657678" sldId="314"/>
            <ac:spMk id="15" creationId="{44ED18C4-67E3-43CE-9EC7-3809C35EE03F}"/>
          </ac:spMkLst>
        </pc:spChg>
        <pc:spChg chg="add del">
          <ac:chgData name="abhishek.1923cse1003" userId="4769a6a1-96d3-47f5-969d-40e8cafe9689" providerId="ADAL" clId="{13067E3F-E5DD-4B1D-A470-595424448D08}" dt="2022-02-09T18:35:54.768" v="163" actId="26606"/>
          <ac:spMkLst>
            <pc:docMk/>
            <pc:sldMk cId="3891657678" sldId="314"/>
            <ac:spMk id="16" creationId="{FBE714BB-FFC1-4759-9828-5B89BFD783A2}"/>
          </ac:spMkLst>
        </pc:spChg>
        <pc:spChg chg="add del">
          <ac:chgData name="abhishek.1923cse1003" userId="4769a6a1-96d3-47f5-969d-40e8cafe9689" providerId="ADAL" clId="{13067E3F-E5DD-4B1D-A470-595424448D08}" dt="2022-02-09T18:35:54.768" v="163" actId="26606"/>
          <ac:spMkLst>
            <pc:docMk/>
            <pc:sldMk cId="3891657678" sldId="314"/>
            <ac:spMk id="17" creationId="{8E0541FA-C333-41B0-AC8A-A3423BC48035}"/>
          </ac:spMkLst>
        </pc:spChg>
        <pc:spChg chg="add del">
          <ac:chgData name="abhishek.1923cse1003" userId="4769a6a1-96d3-47f5-969d-40e8cafe9689" providerId="ADAL" clId="{13067E3F-E5DD-4B1D-A470-595424448D08}" dt="2022-02-09T18:35:54.768" v="163" actId="26606"/>
          <ac:spMkLst>
            <pc:docMk/>
            <pc:sldMk cId="3891657678" sldId="314"/>
            <ac:spMk id="18" creationId="{255BD584-0B32-4A55-BF28-7D1A451B1B29}"/>
          </ac:spMkLst>
        </pc:spChg>
        <pc:spChg chg="add del">
          <ac:chgData name="abhishek.1923cse1003" userId="4769a6a1-96d3-47f5-969d-40e8cafe9689" providerId="ADAL" clId="{13067E3F-E5DD-4B1D-A470-595424448D08}" dt="2022-02-09T18:35:54.768" v="163" actId="26606"/>
          <ac:spMkLst>
            <pc:docMk/>
            <pc:sldMk cId="3891657678" sldId="314"/>
            <ac:spMk id="19" creationId="{FC7D8F6D-0BB8-4895-8D70-A6B6FF838B40}"/>
          </ac:spMkLst>
        </pc:spChg>
        <pc:spChg chg="add">
          <ac:chgData name="abhishek.1923cse1003" userId="4769a6a1-96d3-47f5-969d-40e8cafe9689" providerId="ADAL" clId="{13067E3F-E5DD-4B1D-A470-595424448D08}" dt="2022-02-09T18:36:41.044" v="186" actId="26606"/>
          <ac:spMkLst>
            <pc:docMk/>
            <pc:sldMk cId="3891657678" sldId="314"/>
            <ac:spMk id="20" creationId="{75FF99E5-A26E-4AC8-AA09-A9F829E3AEAC}"/>
          </ac:spMkLst>
        </pc:spChg>
        <pc:spChg chg="add del">
          <ac:chgData name="abhishek.1923cse1003" userId="4769a6a1-96d3-47f5-969d-40e8cafe9689" providerId="ADAL" clId="{13067E3F-E5DD-4B1D-A470-595424448D08}" dt="2022-02-09T18:35:56.915" v="165" actId="26606"/>
          <ac:spMkLst>
            <pc:docMk/>
            <pc:sldMk cId="3891657678" sldId="314"/>
            <ac:spMk id="21" creationId="{065FAA58-0EDC-412F-A5F8-01968BE6052E}"/>
          </ac:spMkLst>
        </pc:spChg>
        <pc:spChg chg="add del">
          <ac:chgData name="abhishek.1923cse1003" userId="4769a6a1-96d3-47f5-969d-40e8cafe9689" providerId="ADAL" clId="{13067E3F-E5DD-4B1D-A470-595424448D08}" dt="2022-02-09T18:35:56.915" v="165" actId="26606"/>
          <ac:spMkLst>
            <pc:docMk/>
            <pc:sldMk cId="3891657678" sldId="314"/>
            <ac:spMk id="22" creationId="{52DA11B6-B538-4624-9628-98B823D761D5}"/>
          </ac:spMkLst>
        </pc:spChg>
        <pc:spChg chg="add del">
          <ac:chgData name="abhishek.1923cse1003" userId="4769a6a1-96d3-47f5-969d-40e8cafe9689" providerId="ADAL" clId="{13067E3F-E5DD-4B1D-A470-595424448D08}" dt="2022-02-09T18:35:56.915" v="165" actId="26606"/>
          <ac:spMkLst>
            <pc:docMk/>
            <pc:sldMk cId="3891657678" sldId="314"/>
            <ac:spMk id="23" creationId="{CFB1CB5B-67A5-45DB-B8E1-7A09A642E3E4}"/>
          </ac:spMkLst>
        </pc:spChg>
        <pc:spChg chg="add del">
          <ac:chgData name="abhishek.1923cse1003" userId="4769a6a1-96d3-47f5-969d-40e8cafe9689" providerId="ADAL" clId="{13067E3F-E5DD-4B1D-A470-595424448D08}" dt="2022-02-09T18:35:56.915" v="165" actId="26606"/>
          <ac:spMkLst>
            <pc:docMk/>
            <pc:sldMk cId="3891657678" sldId="314"/>
            <ac:spMk id="24" creationId="{255BD584-0B32-4A55-BF28-7D1A451B1B29}"/>
          </ac:spMkLst>
        </pc:spChg>
        <pc:graphicFrameChg chg="add del">
          <ac:chgData name="abhishek.1923cse1003" userId="4769a6a1-96d3-47f5-969d-40e8cafe9689" providerId="ADAL" clId="{13067E3F-E5DD-4B1D-A470-595424448D08}" dt="2022-02-09T18:35:53.701" v="161" actId="26606"/>
          <ac:graphicFrameMkLst>
            <pc:docMk/>
            <pc:sldMk cId="3891657678" sldId="314"/>
            <ac:graphicFrameMk id="5" creationId="{81B50ADA-C5BA-45C2-82E6-B529B612518A}"/>
          </ac:graphicFrameMkLst>
        </pc:graphicFrameChg>
        <pc:graphicFrameChg chg="add del">
          <ac:chgData name="abhishek.1923cse1003" userId="4769a6a1-96d3-47f5-969d-40e8cafe9689" providerId="ADAL" clId="{13067E3F-E5DD-4B1D-A470-595424448D08}" dt="2022-02-09T18:36:20.619" v="167" actId="26606"/>
          <ac:graphicFrameMkLst>
            <pc:docMk/>
            <pc:sldMk cId="3891657678" sldId="314"/>
            <ac:graphicFrameMk id="26" creationId="{292AD342-DCC7-4CF9-8607-E16DF6A29E67}"/>
          </ac:graphicFrameMkLst>
        </pc:graphicFrameChg>
        <pc:cxnChg chg="add del">
          <ac:chgData name="abhishek.1923cse1003" userId="4769a6a1-96d3-47f5-969d-40e8cafe9689" providerId="ADAL" clId="{13067E3F-E5DD-4B1D-A470-595424448D08}" dt="2022-02-09T18:35:52.540" v="159" actId="26606"/>
          <ac:cxnSpMkLst>
            <pc:docMk/>
            <pc:sldMk cId="3891657678" sldId="314"/>
            <ac:cxnSpMk id="12" creationId="{49EC5CA6-6479-49D5-B4B5-5643D26B83CD}"/>
          </ac:cxnSpMkLst>
        </pc:cxnChg>
        <pc:cxnChg chg="add">
          <ac:chgData name="abhishek.1923cse1003" userId="4769a6a1-96d3-47f5-969d-40e8cafe9689" providerId="ADAL" clId="{13067E3F-E5DD-4B1D-A470-595424448D08}" dt="2022-02-09T18:36:41.044" v="186" actId="26606"/>
          <ac:cxnSpMkLst>
            <pc:docMk/>
            <pc:sldMk cId="3891657678" sldId="314"/>
            <ac:cxnSpMk id="25" creationId="{8A5AEE14-4971-4A17-9134-2678A90F29F5}"/>
          </ac:cxnSpMkLst>
        </pc:cxnChg>
      </pc:sldChg>
      <pc:sldChg chg="addSp delSp modSp new add del mod setBg setClrOvrMap">
        <pc:chgData name="abhishek.1923cse1003" userId="4769a6a1-96d3-47f5-969d-40e8cafe9689" providerId="ADAL" clId="{13067E3F-E5DD-4B1D-A470-595424448D08}" dt="2022-02-09T18:42:25.172" v="328" actId="1076"/>
        <pc:sldMkLst>
          <pc:docMk/>
          <pc:sldMk cId="930449670" sldId="315"/>
        </pc:sldMkLst>
        <pc:spChg chg="del">
          <ac:chgData name="abhishek.1923cse1003" userId="4769a6a1-96d3-47f5-969d-40e8cafe9689" providerId="ADAL" clId="{13067E3F-E5DD-4B1D-A470-595424448D08}" dt="2022-02-09T18:38:22.258" v="194" actId="478"/>
          <ac:spMkLst>
            <pc:docMk/>
            <pc:sldMk cId="930449670" sldId="315"/>
            <ac:spMk id="2" creationId="{C2E12DF3-0CDD-4E76-8692-C4FD481E6C8E}"/>
          </ac:spMkLst>
        </pc:spChg>
        <pc:spChg chg="add del mod">
          <ac:chgData name="abhishek.1923cse1003" userId="4769a6a1-96d3-47f5-969d-40e8cafe9689" providerId="ADAL" clId="{13067E3F-E5DD-4B1D-A470-595424448D08}" dt="2022-02-09T18:42:15.808" v="327"/>
          <ac:spMkLst>
            <pc:docMk/>
            <pc:sldMk cId="930449670" sldId="315"/>
            <ac:spMk id="3" creationId="{179EA9E2-1E26-499C-AD96-1388EADD5E4A}"/>
          </ac:spMkLst>
        </pc:spChg>
        <pc:spChg chg="add del mod">
          <ac:chgData name="abhishek.1923cse1003" userId="4769a6a1-96d3-47f5-969d-40e8cafe9689" providerId="ADAL" clId="{13067E3F-E5DD-4B1D-A470-595424448D08}" dt="2022-02-09T18:41:06.192" v="272" actId="478"/>
          <ac:spMkLst>
            <pc:docMk/>
            <pc:sldMk cId="930449670" sldId="315"/>
            <ac:spMk id="4" creationId="{6FF757D0-069E-48BD-A977-0F2E3A96D909}"/>
          </ac:spMkLst>
        </pc:spChg>
        <pc:spChg chg="add">
          <ac:chgData name="abhishek.1923cse1003" userId="4769a6a1-96d3-47f5-969d-40e8cafe9689" providerId="ADAL" clId="{13067E3F-E5DD-4B1D-A470-595424448D08}" dt="2022-02-09T18:40:13.854" v="252" actId="26606"/>
          <ac:spMkLst>
            <pc:docMk/>
            <pc:sldMk cId="930449670" sldId="315"/>
            <ac:spMk id="6" creationId="{A009E310-C7C2-4F23-B466-4417C8ED3B99}"/>
          </ac:spMkLst>
        </pc:spChg>
        <pc:spChg chg="add">
          <ac:chgData name="abhishek.1923cse1003" userId="4769a6a1-96d3-47f5-969d-40e8cafe9689" providerId="ADAL" clId="{13067E3F-E5DD-4B1D-A470-595424448D08}" dt="2022-02-09T18:40:13.854" v="252" actId="26606"/>
          <ac:spMkLst>
            <pc:docMk/>
            <pc:sldMk cId="930449670" sldId="315"/>
            <ac:spMk id="7" creationId="{A4C31FF5-F97E-4082-BFC5-A880DB9F3F00}"/>
          </ac:spMkLst>
        </pc:spChg>
        <pc:spChg chg="add del">
          <ac:chgData name="abhishek.1923cse1003" userId="4769a6a1-96d3-47f5-969d-40e8cafe9689" providerId="ADAL" clId="{13067E3F-E5DD-4B1D-A470-595424448D08}" dt="2022-02-09T18:39:21.239" v="212" actId="26606"/>
          <ac:spMkLst>
            <pc:docMk/>
            <pc:sldMk cId="930449670" sldId="315"/>
            <ac:spMk id="8" creationId="{ED15573D-0E45-4691-B525-471152EC18CD}"/>
          </ac:spMkLst>
        </pc:spChg>
        <pc:spChg chg="add del">
          <ac:chgData name="abhishek.1923cse1003" userId="4769a6a1-96d3-47f5-969d-40e8cafe9689" providerId="ADAL" clId="{13067E3F-E5DD-4B1D-A470-595424448D08}" dt="2022-02-09T18:39:22.154" v="214" actId="26606"/>
          <ac:spMkLst>
            <pc:docMk/>
            <pc:sldMk cId="930449670" sldId="315"/>
            <ac:spMk id="9" creationId="{A2AD6B69-E0A0-476D-9EE1-6B69F04C59F8}"/>
          </ac:spMkLst>
        </pc:spChg>
        <pc:spChg chg="add del">
          <ac:chgData name="abhishek.1923cse1003" userId="4769a6a1-96d3-47f5-969d-40e8cafe9689" providerId="ADAL" clId="{13067E3F-E5DD-4B1D-A470-595424448D08}" dt="2022-02-09T18:39:21.239" v="212" actId="26606"/>
          <ac:spMkLst>
            <pc:docMk/>
            <pc:sldMk cId="930449670" sldId="315"/>
            <ac:spMk id="10" creationId="{9E448559-19A4-4252-8C27-54C1DA906F8A}"/>
          </ac:spMkLst>
        </pc:spChg>
        <pc:spChg chg="add del">
          <ac:chgData name="abhishek.1923cse1003" userId="4769a6a1-96d3-47f5-969d-40e8cafe9689" providerId="ADAL" clId="{13067E3F-E5DD-4B1D-A470-595424448D08}" dt="2022-02-09T18:39:22.154" v="214" actId="26606"/>
          <ac:spMkLst>
            <pc:docMk/>
            <pc:sldMk cId="930449670" sldId="315"/>
            <ac:spMk id="11" creationId="{16BE10A1-AD5F-4AB3-8A94-41D62B494ADB}"/>
          </ac:spMkLst>
        </pc:spChg>
        <pc:spChg chg="add del">
          <ac:chgData name="abhishek.1923cse1003" userId="4769a6a1-96d3-47f5-969d-40e8cafe9689" providerId="ADAL" clId="{13067E3F-E5DD-4B1D-A470-595424448D08}" dt="2022-02-09T18:39:21.239" v="212" actId="26606"/>
          <ac:spMkLst>
            <pc:docMk/>
            <pc:sldMk cId="930449670" sldId="315"/>
            <ac:spMk id="12" creationId="{1B19C35E-4E30-4F1D-9FC2-F2FA6191E453}"/>
          </ac:spMkLst>
        </pc:spChg>
        <pc:spChg chg="add del">
          <ac:chgData name="abhishek.1923cse1003" userId="4769a6a1-96d3-47f5-969d-40e8cafe9689" providerId="ADAL" clId="{13067E3F-E5DD-4B1D-A470-595424448D08}" dt="2022-02-09T18:39:22.154" v="214" actId="26606"/>
          <ac:spMkLst>
            <pc:docMk/>
            <pc:sldMk cId="930449670" sldId="315"/>
            <ac:spMk id="13" creationId="{5684BFFE-6A90-4311-ACD5-B34177D46462}"/>
          </ac:spMkLst>
        </pc:spChg>
        <pc:spChg chg="add">
          <ac:chgData name="abhishek.1923cse1003" userId="4769a6a1-96d3-47f5-969d-40e8cafe9689" providerId="ADAL" clId="{13067E3F-E5DD-4B1D-A470-595424448D08}" dt="2022-02-09T18:40:13.854" v="252" actId="26606"/>
          <ac:spMkLst>
            <pc:docMk/>
            <pc:sldMk cId="930449670" sldId="315"/>
            <ac:spMk id="14" creationId="{6015B4CE-42DE-4E9B-B800-B5B8142E6FCB}"/>
          </ac:spMkLst>
        </pc:spChg>
        <pc:spChg chg="add del">
          <ac:chgData name="abhishek.1923cse1003" userId="4769a6a1-96d3-47f5-969d-40e8cafe9689" providerId="ADAL" clId="{13067E3F-E5DD-4B1D-A470-595424448D08}" dt="2022-02-09T18:39:23.267" v="216" actId="26606"/>
          <ac:spMkLst>
            <pc:docMk/>
            <pc:sldMk cId="930449670" sldId="315"/>
            <ac:spMk id="15" creationId="{70120F84-A866-4D9F-8B1C-9120A013D654}"/>
          </ac:spMkLst>
        </pc:spChg>
        <pc:spChg chg="add del">
          <ac:chgData name="abhishek.1923cse1003" userId="4769a6a1-96d3-47f5-969d-40e8cafe9689" providerId="ADAL" clId="{13067E3F-E5DD-4B1D-A470-595424448D08}" dt="2022-02-09T18:39:23.267" v="216" actId="26606"/>
          <ac:spMkLst>
            <pc:docMk/>
            <pc:sldMk cId="930449670" sldId="315"/>
            <ac:spMk id="16" creationId="{252FEFEF-6AC0-46B6-AC09-11FC56196FA4}"/>
          </ac:spMkLst>
        </pc:spChg>
        <pc:spChg chg="add del">
          <ac:chgData name="abhishek.1923cse1003" userId="4769a6a1-96d3-47f5-969d-40e8cafe9689" providerId="ADAL" clId="{13067E3F-E5DD-4B1D-A470-595424448D08}" dt="2022-02-09T18:39:23.267" v="216" actId="26606"/>
          <ac:spMkLst>
            <pc:docMk/>
            <pc:sldMk cId="930449670" sldId="315"/>
            <ac:spMk id="17" creationId="{179EA9E2-1E26-499C-AD96-1388EADD5E4A}"/>
          </ac:spMkLst>
        </pc:spChg>
        <pc:spChg chg="add mod">
          <ac:chgData name="abhishek.1923cse1003" userId="4769a6a1-96d3-47f5-969d-40e8cafe9689" providerId="ADAL" clId="{13067E3F-E5DD-4B1D-A470-595424448D08}" dt="2022-02-09T18:42:25.172" v="328" actId="1076"/>
          <ac:spMkLst>
            <pc:docMk/>
            <pc:sldMk cId="930449670" sldId="315"/>
            <ac:spMk id="18" creationId="{DC9550E3-9DAC-4C47-BB21-AEA8F323AAEC}"/>
          </ac:spMkLst>
        </pc:spChg>
        <pc:spChg chg="add del">
          <ac:chgData name="abhishek.1923cse1003" userId="4769a6a1-96d3-47f5-969d-40e8cafe9689" providerId="ADAL" clId="{13067E3F-E5DD-4B1D-A470-595424448D08}" dt="2022-02-09T18:39:25.069" v="218" actId="26606"/>
          <ac:spMkLst>
            <pc:docMk/>
            <pc:sldMk cId="930449670" sldId="315"/>
            <ac:spMk id="19" creationId="{A2AD6B69-E0A0-476D-9EE1-6B69F04C59F8}"/>
          </ac:spMkLst>
        </pc:spChg>
        <pc:spChg chg="add del">
          <ac:chgData name="abhishek.1923cse1003" userId="4769a6a1-96d3-47f5-969d-40e8cafe9689" providerId="ADAL" clId="{13067E3F-E5DD-4B1D-A470-595424448D08}" dt="2022-02-09T18:39:25.069" v="218" actId="26606"/>
          <ac:spMkLst>
            <pc:docMk/>
            <pc:sldMk cId="930449670" sldId="315"/>
            <ac:spMk id="20" creationId="{16BE10A1-AD5F-4AB3-8A94-41D62B494ADB}"/>
          </ac:spMkLst>
        </pc:spChg>
        <pc:spChg chg="add del">
          <ac:chgData name="abhishek.1923cse1003" userId="4769a6a1-96d3-47f5-969d-40e8cafe9689" providerId="ADAL" clId="{13067E3F-E5DD-4B1D-A470-595424448D08}" dt="2022-02-09T18:39:25.069" v="218" actId="26606"/>
          <ac:spMkLst>
            <pc:docMk/>
            <pc:sldMk cId="930449670" sldId="315"/>
            <ac:spMk id="21" creationId="{5684BFFE-6A90-4311-ACD5-B34177D46462}"/>
          </ac:spMkLst>
        </pc:spChg>
        <pc:spChg chg="add del">
          <ac:chgData name="abhishek.1923cse1003" userId="4769a6a1-96d3-47f5-969d-40e8cafe9689" providerId="ADAL" clId="{13067E3F-E5DD-4B1D-A470-595424448D08}" dt="2022-02-09T18:39:54.950" v="248" actId="26606"/>
          <ac:spMkLst>
            <pc:docMk/>
            <pc:sldMk cId="930449670" sldId="315"/>
            <ac:spMk id="24" creationId="{70120F84-A866-4D9F-8B1C-9120A013D654}"/>
          </ac:spMkLst>
        </pc:spChg>
        <pc:spChg chg="add del">
          <ac:chgData name="abhishek.1923cse1003" userId="4769a6a1-96d3-47f5-969d-40e8cafe9689" providerId="ADAL" clId="{13067E3F-E5DD-4B1D-A470-595424448D08}" dt="2022-02-09T18:39:54.950" v="248" actId="26606"/>
          <ac:spMkLst>
            <pc:docMk/>
            <pc:sldMk cId="930449670" sldId="315"/>
            <ac:spMk id="25" creationId="{252FEFEF-6AC0-46B6-AC09-11FC56196FA4}"/>
          </ac:spMkLst>
        </pc:spChg>
        <pc:spChg chg="add del mod">
          <ac:chgData name="abhishek.1923cse1003" userId="4769a6a1-96d3-47f5-969d-40e8cafe9689" providerId="ADAL" clId="{13067E3F-E5DD-4B1D-A470-595424448D08}" dt="2022-02-09T18:39:54.950" v="248" actId="26606"/>
          <ac:spMkLst>
            <pc:docMk/>
            <pc:sldMk cId="930449670" sldId="315"/>
            <ac:spMk id="26" creationId="{179EA9E2-1E26-499C-AD96-1388EADD5E4A}"/>
          </ac:spMkLst>
        </pc:spChg>
        <pc:spChg chg="add del">
          <ac:chgData name="abhishek.1923cse1003" userId="4769a6a1-96d3-47f5-969d-40e8cafe9689" providerId="ADAL" clId="{13067E3F-E5DD-4B1D-A470-595424448D08}" dt="2022-02-09T18:40:05.084" v="250" actId="26606"/>
          <ac:spMkLst>
            <pc:docMk/>
            <pc:sldMk cId="930449670" sldId="315"/>
            <ac:spMk id="28" creationId="{179EA9E2-1E26-499C-AD96-1388EADD5E4A}"/>
          </ac:spMkLst>
        </pc:spChg>
        <pc:spChg chg="add del">
          <ac:chgData name="abhishek.1923cse1003" userId="4769a6a1-96d3-47f5-969d-40e8cafe9689" providerId="ADAL" clId="{13067E3F-E5DD-4B1D-A470-595424448D08}" dt="2022-02-09T18:40:05.084" v="250" actId="26606"/>
          <ac:spMkLst>
            <pc:docMk/>
            <pc:sldMk cId="930449670" sldId="315"/>
            <ac:spMk id="31" creationId="{A009E310-C7C2-4F23-B466-4417C8ED3B99}"/>
          </ac:spMkLst>
        </pc:spChg>
        <pc:spChg chg="add del">
          <ac:chgData name="abhishek.1923cse1003" userId="4769a6a1-96d3-47f5-969d-40e8cafe9689" providerId="ADAL" clId="{13067E3F-E5DD-4B1D-A470-595424448D08}" dt="2022-02-09T18:40:05.084" v="250" actId="26606"/>
          <ac:spMkLst>
            <pc:docMk/>
            <pc:sldMk cId="930449670" sldId="315"/>
            <ac:spMk id="33" creationId="{A4C31FF5-F97E-4082-BFC5-A880DB9F3F00}"/>
          </ac:spMkLst>
        </pc:spChg>
        <pc:spChg chg="add del">
          <ac:chgData name="abhishek.1923cse1003" userId="4769a6a1-96d3-47f5-969d-40e8cafe9689" providerId="ADAL" clId="{13067E3F-E5DD-4B1D-A470-595424448D08}" dt="2022-02-09T18:40:05.084" v="250" actId="26606"/>
          <ac:spMkLst>
            <pc:docMk/>
            <pc:sldMk cId="930449670" sldId="315"/>
            <ac:spMk id="35" creationId="{6015B4CE-42DE-4E9B-B800-B5B8142E6FCB}"/>
          </ac:spMkLst>
        </pc:spChg>
        <pc:graphicFrameChg chg="add del">
          <ac:chgData name="abhishek.1923cse1003" userId="4769a6a1-96d3-47f5-969d-40e8cafe9689" providerId="ADAL" clId="{13067E3F-E5DD-4B1D-A470-595424448D08}" dt="2022-02-09T18:39:22.154" v="214" actId="26606"/>
          <ac:graphicFrameMkLst>
            <pc:docMk/>
            <pc:sldMk cId="930449670" sldId="315"/>
            <ac:graphicFrameMk id="5" creationId="{A9DD0BC7-97F7-44DC-AA11-0497AAC98716}"/>
          </ac:graphicFrameMkLst>
        </pc:graphicFrameChg>
        <pc:graphicFrameChg chg="add del">
          <ac:chgData name="abhishek.1923cse1003" userId="4769a6a1-96d3-47f5-969d-40e8cafe9689" providerId="ADAL" clId="{13067E3F-E5DD-4B1D-A470-595424448D08}" dt="2022-02-09T18:39:25.069" v="218" actId="26606"/>
          <ac:graphicFrameMkLst>
            <pc:docMk/>
            <pc:sldMk cId="930449670" sldId="315"/>
            <ac:graphicFrameMk id="22" creationId="{A9DD0BC7-97F7-44DC-AA11-0497AAC98716}"/>
          </ac:graphicFrameMkLst>
        </pc:graphicFrameChg>
      </pc:sldChg>
      <pc:sldChg chg="addSp delSp modSp new mod setBg">
        <pc:chgData name="abhishek.1923cse1003" userId="4769a6a1-96d3-47f5-969d-40e8cafe9689" providerId="ADAL" clId="{13067E3F-E5DD-4B1D-A470-595424448D08}" dt="2022-02-09T19:04:04.322" v="581"/>
        <pc:sldMkLst>
          <pc:docMk/>
          <pc:sldMk cId="3253157757" sldId="316"/>
        </pc:sldMkLst>
        <pc:spChg chg="mod">
          <ac:chgData name="abhishek.1923cse1003" userId="4769a6a1-96d3-47f5-969d-40e8cafe9689" providerId="ADAL" clId="{13067E3F-E5DD-4B1D-A470-595424448D08}" dt="2022-02-09T18:52:16.345" v="473" actId="26606"/>
          <ac:spMkLst>
            <pc:docMk/>
            <pc:sldMk cId="3253157757" sldId="316"/>
            <ac:spMk id="2" creationId="{7CAD8A3D-D17A-4880-A1C3-9FC360F46020}"/>
          </ac:spMkLst>
        </pc:spChg>
        <pc:spChg chg="del mod">
          <ac:chgData name="abhishek.1923cse1003" userId="4769a6a1-96d3-47f5-969d-40e8cafe9689" providerId="ADAL" clId="{13067E3F-E5DD-4B1D-A470-595424448D08}" dt="2022-02-09T18:52:16.345" v="473" actId="26606"/>
          <ac:spMkLst>
            <pc:docMk/>
            <pc:sldMk cId="3253157757" sldId="316"/>
            <ac:spMk id="3" creationId="{8E7BF06A-D0A0-4B7E-8063-77995AB5C0DA}"/>
          </ac:spMkLst>
        </pc:spChg>
        <pc:spChg chg="add">
          <ac:chgData name="abhishek.1923cse1003" userId="4769a6a1-96d3-47f5-969d-40e8cafe9689" providerId="ADAL" clId="{13067E3F-E5DD-4B1D-A470-595424448D08}" dt="2022-02-09T18:52:16.345" v="473" actId="26606"/>
          <ac:spMkLst>
            <pc:docMk/>
            <pc:sldMk cId="3253157757" sldId="316"/>
            <ac:spMk id="9" creationId="{0EB72A9B-FD82-4F09-BF1E-D39311D3A0E3}"/>
          </ac:spMkLst>
        </pc:spChg>
        <pc:spChg chg="add">
          <ac:chgData name="abhishek.1923cse1003" userId="4769a6a1-96d3-47f5-969d-40e8cafe9689" providerId="ADAL" clId="{13067E3F-E5DD-4B1D-A470-595424448D08}" dt="2022-02-09T18:52:16.345" v="473" actId="26606"/>
          <ac:spMkLst>
            <pc:docMk/>
            <pc:sldMk cId="3253157757" sldId="316"/>
            <ac:spMk id="11" creationId="{DD39B371-6E4E-4070-AB4E-4D788405A5A6}"/>
          </ac:spMkLst>
        </pc:spChg>
        <pc:spChg chg="add">
          <ac:chgData name="abhishek.1923cse1003" userId="4769a6a1-96d3-47f5-969d-40e8cafe9689" providerId="ADAL" clId="{13067E3F-E5DD-4B1D-A470-595424448D08}" dt="2022-02-09T18:52:16.345" v="473" actId="26606"/>
          <ac:spMkLst>
            <pc:docMk/>
            <pc:sldMk cId="3253157757" sldId="316"/>
            <ac:spMk id="13" creationId="{B937DAED-8BFE-4563-BB45-B5E554D70A84}"/>
          </ac:spMkLst>
        </pc:spChg>
        <pc:graphicFrameChg chg="add mod modGraphic">
          <ac:chgData name="abhishek.1923cse1003" userId="4769a6a1-96d3-47f5-969d-40e8cafe9689" providerId="ADAL" clId="{13067E3F-E5DD-4B1D-A470-595424448D08}" dt="2022-02-09T19:04:04.322" v="581"/>
          <ac:graphicFrameMkLst>
            <pc:docMk/>
            <pc:sldMk cId="3253157757" sldId="316"/>
            <ac:graphicFrameMk id="5" creationId="{66D230DE-A4D7-4540-9B60-495C34E07BF8}"/>
          </ac:graphicFrameMkLst>
        </pc:graphicFrameChg>
      </pc:sldChg>
      <pc:sldChg chg="addSp delSp modSp new mod setBg">
        <pc:chgData name="abhishek.1923cse1003" userId="4769a6a1-96d3-47f5-969d-40e8cafe9689" providerId="ADAL" clId="{13067E3F-E5DD-4B1D-A470-595424448D08}" dt="2022-02-11T16:23:22.745" v="1037" actId="26606"/>
        <pc:sldMkLst>
          <pc:docMk/>
          <pc:sldMk cId="3360136978" sldId="317"/>
        </pc:sldMkLst>
        <pc:spChg chg="mod">
          <ac:chgData name="abhishek.1923cse1003" userId="4769a6a1-96d3-47f5-969d-40e8cafe9689" providerId="ADAL" clId="{13067E3F-E5DD-4B1D-A470-595424448D08}" dt="2022-02-11T16:23:22.745" v="1037" actId="26606"/>
          <ac:spMkLst>
            <pc:docMk/>
            <pc:sldMk cId="3360136978" sldId="317"/>
            <ac:spMk id="2" creationId="{A7AB1203-4631-4C55-B0B1-099151F86DEA}"/>
          </ac:spMkLst>
        </pc:spChg>
        <pc:spChg chg="del mod">
          <ac:chgData name="abhishek.1923cse1003" userId="4769a6a1-96d3-47f5-969d-40e8cafe9689" providerId="ADAL" clId="{13067E3F-E5DD-4B1D-A470-595424448D08}" dt="2022-02-11T16:23:22.745" v="1037" actId="26606"/>
          <ac:spMkLst>
            <pc:docMk/>
            <pc:sldMk cId="3360136978" sldId="317"/>
            <ac:spMk id="3" creationId="{9D0906D7-D958-46E4-A58F-372474F04BA1}"/>
          </ac:spMkLst>
        </pc:spChg>
        <pc:spChg chg="add">
          <ac:chgData name="abhishek.1923cse1003" userId="4769a6a1-96d3-47f5-969d-40e8cafe9689" providerId="ADAL" clId="{13067E3F-E5DD-4B1D-A470-595424448D08}" dt="2022-02-11T16:23:22.745" v="1037" actId="26606"/>
          <ac:spMkLst>
            <pc:docMk/>
            <pc:sldMk cId="3360136978" sldId="317"/>
            <ac:spMk id="9" creationId="{A2AD6B69-E0A0-476D-9EE1-6B69F04C59F8}"/>
          </ac:spMkLst>
        </pc:spChg>
        <pc:spChg chg="add">
          <ac:chgData name="abhishek.1923cse1003" userId="4769a6a1-96d3-47f5-969d-40e8cafe9689" providerId="ADAL" clId="{13067E3F-E5DD-4B1D-A470-595424448D08}" dt="2022-02-11T16:23:22.745" v="1037" actId="26606"/>
          <ac:spMkLst>
            <pc:docMk/>
            <pc:sldMk cId="3360136978" sldId="317"/>
            <ac:spMk id="11" creationId="{16BE10A1-AD5F-4AB3-8A94-41D62B494ADB}"/>
          </ac:spMkLst>
        </pc:spChg>
        <pc:spChg chg="add">
          <ac:chgData name="abhishek.1923cse1003" userId="4769a6a1-96d3-47f5-969d-40e8cafe9689" providerId="ADAL" clId="{13067E3F-E5DD-4B1D-A470-595424448D08}" dt="2022-02-11T16:23:22.745" v="1037" actId="26606"/>
          <ac:spMkLst>
            <pc:docMk/>
            <pc:sldMk cId="3360136978" sldId="317"/>
            <ac:spMk id="13" creationId="{5684BFFE-6A90-4311-ACD5-B34177D46462}"/>
          </ac:spMkLst>
        </pc:spChg>
        <pc:graphicFrameChg chg="add">
          <ac:chgData name="abhishek.1923cse1003" userId="4769a6a1-96d3-47f5-969d-40e8cafe9689" providerId="ADAL" clId="{13067E3F-E5DD-4B1D-A470-595424448D08}" dt="2022-02-11T16:23:22.745" v="1037" actId="26606"/>
          <ac:graphicFrameMkLst>
            <pc:docMk/>
            <pc:sldMk cId="3360136978" sldId="317"/>
            <ac:graphicFrameMk id="5" creationId="{BA1D922F-3108-4754-99EC-D00C5028BFEB}"/>
          </ac:graphicFrameMkLst>
        </pc:graphicFrameChg>
      </pc:sldChg>
      <pc:sldChg chg="addSp delSp modSp new del mod setBg setClrOvrMap">
        <pc:chgData name="abhishek.1923cse1003" userId="4769a6a1-96d3-47f5-969d-40e8cafe9689" providerId="ADAL" clId="{13067E3F-E5DD-4B1D-A470-595424448D08}" dt="2022-02-11T16:21:19.039" v="823" actId="47"/>
        <pc:sldMkLst>
          <pc:docMk/>
          <pc:sldMk cId="3462934716" sldId="317"/>
        </pc:sldMkLst>
        <pc:spChg chg="mod ord">
          <ac:chgData name="abhishek.1923cse1003" userId="4769a6a1-96d3-47f5-969d-40e8cafe9689" providerId="ADAL" clId="{13067E3F-E5DD-4B1D-A470-595424448D08}" dt="2022-02-09T19:01:14.757" v="560" actId="1076"/>
          <ac:spMkLst>
            <pc:docMk/>
            <pc:sldMk cId="3462934716" sldId="317"/>
            <ac:spMk id="2" creationId="{67662628-AFE4-4976-96B6-8F2D65E43885}"/>
          </ac:spMkLst>
        </pc:spChg>
        <pc:spChg chg="add del mod">
          <ac:chgData name="abhishek.1923cse1003" userId="4769a6a1-96d3-47f5-969d-40e8cafe9689" providerId="ADAL" clId="{13067E3F-E5DD-4B1D-A470-595424448D08}" dt="2022-02-09T19:00:40.386" v="555" actId="931"/>
          <ac:spMkLst>
            <pc:docMk/>
            <pc:sldMk cId="3462934716" sldId="317"/>
            <ac:spMk id="3" creationId="{8908F7AC-D69E-4284-9964-FE7EF570D869}"/>
          </ac:spMkLst>
        </pc:spChg>
        <pc:spChg chg="add del">
          <ac:chgData name="abhishek.1923cse1003" userId="4769a6a1-96d3-47f5-969d-40e8cafe9689" providerId="ADAL" clId="{13067E3F-E5DD-4B1D-A470-595424448D08}" dt="2022-02-09T18:59:55.263" v="534" actId="26606"/>
          <ac:spMkLst>
            <pc:docMk/>
            <pc:sldMk cId="3462934716" sldId="317"/>
            <ac:spMk id="7" creationId="{904DB13E-F722-4ED6-BB00-556651E95281}"/>
          </ac:spMkLst>
        </pc:spChg>
        <pc:spChg chg="add del">
          <ac:chgData name="abhishek.1923cse1003" userId="4769a6a1-96d3-47f5-969d-40e8cafe9689" providerId="ADAL" clId="{13067E3F-E5DD-4B1D-A470-595424448D08}" dt="2022-02-09T18:59:55.263" v="534" actId="26606"/>
          <ac:spMkLst>
            <pc:docMk/>
            <pc:sldMk cId="3462934716" sldId="317"/>
            <ac:spMk id="8" creationId="{1419E3D9-C5FB-41A9-B6D2-DFB210BB6211}"/>
          </ac:spMkLst>
        </pc:spChg>
        <pc:spChg chg="add del">
          <ac:chgData name="abhishek.1923cse1003" userId="4769a6a1-96d3-47f5-969d-40e8cafe9689" providerId="ADAL" clId="{13067E3F-E5DD-4B1D-A470-595424448D08}" dt="2022-02-09T18:59:55.263" v="534" actId="26606"/>
          <ac:spMkLst>
            <pc:docMk/>
            <pc:sldMk cId="3462934716" sldId="317"/>
            <ac:spMk id="9" creationId="{367909BF-1DF7-4ACE-8F58-6CF719BB27E5}"/>
          </ac:spMkLst>
        </pc:spChg>
        <pc:spChg chg="add del">
          <ac:chgData name="abhishek.1923cse1003" userId="4769a6a1-96d3-47f5-969d-40e8cafe9689" providerId="ADAL" clId="{13067E3F-E5DD-4B1D-A470-595424448D08}" dt="2022-02-09T18:58:33.431" v="510" actId="26606"/>
          <ac:spMkLst>
            <pc:docMk/>
            <pc:sldMk cId="3462934716" sldId="317"/>
            <ac:spMk id="10" creationId="{904DB13E-F722-4ED6-BB00-556651E95281}"/>
          </ac:spMkLst>
        </pc:spChg>
        <pc:spChg chg="add del">
          <ac:chgData name="abhishek.1923cse1003" userId="4769a6a1-96d3-47f5-969d-40e8cafe9689" providerId="ADAL" clId="{13067E3F-E5DD-4B1D-A470-595424448D08}" dt="2022-02-09T18:59:55.263" v="534" actId="26606"/>
          <ac:spMkLst>
            <pc:docMk/>
            <pc:sldMk cId="3462934716" sldId="317"/>
            <ac:spMk id="11" creationId="{89E8BEDB-0BBC-4F21-9CFB-8530D664C343}"/>
          </ac:spMkLst>
        </pc:spChg>
        <pc:spChg chg="add del">
          <ac:chgData name="abhishek.1923cse1003" userId="4769a6a1-96d3-47f5-969d-40e8cafe9689" providerId="ADAL" clId="{13067E3F-E5DD-4B1D-A470-595424448D08}" dt="2022-02-09T18:58:33.431" v="510" actId="26606"/>
          <ac:spMkLst>
            <pc:docMk/>
            <pc:sldMk cId="3462934716" sldId="317"/>
            <ac:spMk id="12" creationId="{1419E3D9-C5FB-41A9-B6D2-DFB210BB6211}"/>
          </ac:spMkLst>
        </pc:spChg>
        <pc:spChg chg="add del">
          <ac:chgData name="abhishek.1923cse1003" userId="4769a6a1-96d3-47f5-969d-40e8cafe9689" providerId="ADAL" clId="{13067E3F-E5DD-4B1D-A470-595424448D08}" dt="2022-02-09T18:58:33.431" v="510" actId="26606"/>
          <ac:spMkLst>
            <pc:docMk/>
            <pc:sldMk cId="3462934716" sldId="317"/>
            <ac:spMk id="14" creationId="{367909BF-1DF7-4ACE-8F58-6CF719BB27E5}"/>
          </ac:spMkLst>
        </pc:spChg>
        <pc:spChg chg="add del">
          <ac:chgData name="abhishek.1923cse1003" userId="4769a6a1-96d3-47f5-969d-40e8cafe9689" providerId="ADAL" clId="{13067E3F-E5DD-4B1D-A470-595424448D08}" dt="2022-02-09T18:59:55.263" v="534" actId="26606"/>
          <ac:spMkLst>
            <pc:docMk/>
            <pc:sldMk cId="3462934716" sldId="317"/>
            <ac:spMk id="15" creationId="{420551B3-B4DA-48EE-988C-4FAEAEB5CE98}"/>
          </ac:spMkLst>
        </pc:spChg>
        <pc:spChg chg="add del">
          <ac:chgData name="abhishek.1923cse1003" userId="4769a6a1-96d3-47f5-969d-40e8cafe9689" providerId="ADAL" clId="{13067E3F-E5DD-4B1D-A470-595424448D08}" dt="2022-02-09T18:58:33.431" v="510" actId="26606"/>
          <ac:spMkLst>
            <pc:docMk/>
            <pc:sldMk cId="3462934716" sldId="317"/>
            <ac:spMk id="16" creationId="{89E8BEDB-0BBC-4F21-9CFB-8530D664C343}"/>
          </ac:spMkLst>
        </pc:spChg>
        <pc:spChg chg="add del">
          <ac:chgData name="abhishek.1923cse1003" userId="4769a6a1-96d3-47f5-969d-40e8cafe9689" providerId="ADAL" clId="{13067E3F-E5DD-4B1D-A470-595424448D08}" dt="2022-02-09T18:59:55.263" v="534" actId="26606"/>
          <ac:spMkLst>
            <pc:docMk/>
            <pc:sldMk cId="3462934716" sldId="317"/>
            <ac:spMk id="17" creationId="{2644B391-9BFE-445C-A9EC-F544BB85FBC7}"/>
          </ac:spMkLst>
        </pc:spChg>
        <pc:spChg chg="add del">
          <ac:chgData name="abhishek.1923cse1003" userId="4769a6a1-96d3-47f5-969d-40e8cafe9689" providerId="ADAL" clId="{13067E3F-E5DD-4B1D-A470-595424448D08}" dt="2022-02-09T18:59:55.263" v="534" actId="26606"/>
          <ac:spMkLst>
            <pc:docMk/>
            <pc:sldMk cId="3462934716" sldId="317"/>
            <ac:spMk id="22" creationId="{80F26E69-87D9-4655-AE7B-280A87AA3CAD}"/>
          </ac:spMkLst>
        </pc:spChg>
        <pc:spChg chg="add del">
          <ac:chgData name="abhishek.1923cse1003" userId="4769a6a1-96d3-47f5-969d-40e8cafe9689" providerId="ADAL" clId="{13067E3F-E5DD-4B1D-A470-595424448D08}" dt="2022-02-09T18:58:33.431" v="510" actId="26606"/>
          <ac:spMkLst>
            <pc:docMk/>
            <pc:sldMk cId="3462934716" sldId="317"/>
            <ac:spMk id="23" creationId="{420551B3-B4DA-48EE-988C-4FAEAEB5CE98}"/>
          </ac:spMkLst>
        </pc:spChg>
        <pc:spChg chg="add del">
          <ac:chgData name="abhishek.1923cse1003" userId="4769a6a1-96d3-47f5-969d-40e8cafe9689" providerId="ADAL" clId="{13067E3F-E5DD-4B1D-A470-595424448D08}" dt="2022-02-09T18:59:22.835" v="519" actId="26606"/>
          <ac:spMkLst>
            <pc:docMk/>
            <pc:sldMk cId="3462934716" sldId="317"/>
            <ac:spMk id="24" creationId="{904DB13E-F722-4ED6-BB00-556651E95281}"/>
          </ac:spMkLst>
        </pc:spChg>
        <pc:spChg chg="add del">
          <ac:chgData name="abhishek.1923cse1003" userId="4769a6a1-96d3-47f5-969d-40e8cafe9689" providerId="ADAL" clId="{13067E3F-E5DD-4B1D-A470-595424448D08}" dt="2022-02-09T18:58:33.431" v="510" actId="26606"/>
          <ac:spMkLst>
            <pc:docMk/>
            <pc:sldMk cId="3462934716" sldId="317"/>
            <ac:spMk id="25" creationId="{2644B391-9BFE-445C-A9EC-F544BB85FBC7}"/>
          </ac:spMkLst>
        </pc:spChg>
        <pc:spChg chg="add del">
          <ac:chgData name="abhishek.1923cse1003" userId="4769a6a1-96d3-47f5-969d-40e8cafe9689" providerId="ADAL" clId="{13067E3F-E5DD-4B1D-A470-595424448D08}" dt="2022-02-09T18:59:22.835" v="519" actId="26606"/>
          <ac:spMkLst>
            <pc:docMk/>
            <pc:sldMk cId="3462934716" sldId="317"/>
            <ac:spMk id="26" creationId="{1E8D93C5-28EB-42D0-86CE-D804955653CC}"/>
          </ac:spMkLst>
        </pc:spChg>
        <pc:spChg chg="add del">
          <ac:chgData name="abhishek.1923cse1003" userId="4769a6a1-96d3-47f5-969d-40e8cafe9689" providerId="ADAL" clId="{13067E3F-E5DD-4B1D-A470-595424448D08}" dt="2022-02-09T18:58:33.431" v="510" actId="26606"/>
          <ac:spMkLst>
            <pc:docMk/>
            <pc:sldMk cId="3462934716" sldId="317"/>
            <ac:spMk id="27" creationId="{80F26E69-87D9-4655-AE7B-280A87AA3CAD}"/>
          </ac:spMkLst>
        </pc:spChg>
        <pc:spChg chg="add del">
          <ac:chgData name="abhishek.1923cse1003" userId="4769a6a1-96d3-47f5-969d-40e8cafe9689" providerId="ADAL" clId="{13067E3F-E5DD-4B1D-A470-595424448D08}" dt="2022-02-09T18:59:22.835" v="519" actId="26606"/>
          <ac:spMkLst>
            <pc:docMk/>
            <pc:sldMk cId="3462934716" sldId="317"/>
            <ac:spMk id="28" creationId="{AB1B1E7D-F76D-4744-AF85-239E6998A4C5}"/>
          </ac:spMkLst>
        </pc:spChg>
        <pc:spChg chg="add del">
          <ac:chgData name="abhishek.1923cse1003" userId="4769a6a1-96d3-47f5-969d-40e8cafe9689" providerId="ADAL" clId="{13067E3F-E5DD-4B1D-A470-595424448D08}" dt="2022-02-09T18:58:44.979" v="512" actId="26606"/>
          <ac:spMkLst>
            <pc:docMk/>
            <pc:sldMk cId="3462934716" sldId="317"/>
            <ac:spMk id="29" creationId="{BD94142C-10EE-487C-A327-404FDF358F22}"/>
          </ac:spMkLst>
        </pc:spChg>
        <pc:spChg chg="add del">
          <ac:chgData name="abhishek.1923cse1003" userId="4769a6a1-96d3-47f5-969d-40e8cafe9689" providerId="ADAL" clId="{13067E3F-E5DD-4B1D-A470-595424448D08}" dt="2022-02-09T18:58:44.979" v="512" actId="26606"/>
          <ac:spMkLst>
            <pc:docMk/>
            <pc:sldMk cId="3462934716" sldId="317"/>
            <ac:spMk id="30" creationId="{904DB13E-F722-4ED6-BB00-556651E95281}"/>
          </ac:spMkLst>
        </pc:spChg>
        <pc:spChg chg="add del">
          <ac:chgData name="abhishek.1923cse1003" userId="4769a6a1-96d3-47f5-969d-40e8cafe9689" providerId="ADAL" clId="{13067E3F-E5DD-4B1D-A470-595424448D08}" dt="2022-02-09T18:58:44.979" v="512" actId="26606"/>
          <ac:spMkLst>
            <pc:docMk/>
            <pc:sldMk cId="3462934716" sldId="317"/>
            <ac:spMk id="31" creationId="{5F7FAC2D-7A74-4939-A917-A1A5AF935685}"/>
          </ac:spMkLst>
        </pc:spChg>
        <pc:spChg chg="add del">
          <ac:chgData name="abhishek.1923cse1003" userId="4769a6a1-96d3-47f5-969d-40e8cafe9689" providerId="ADAL" clId="{13067E3F-E5DD-4B1D-A470-595424448D08}" dt="2022-02-09T18:58:44.979" v="512" actId="26606"/>
          <ac:spMkLst>
            <pc:docMk/>
            <pc:sldMk cId="3462934716" sldId="317"/>
            <ac:spMk id="32" creationId="{1E8D93C5-28EB-42D0-86CE-D804955653CC}"/>
          </ac:spMkLst>
        </pc:spChg>
        <pc:spChg chg="add del">
          <ac:chgData name="abhishek.1923cse1003" userId="4769a6a1-96d3-47f5-969d-40e8cafe9689" providerId="ADAL" clId="{13067E3F-E5DD-4B1D-A470-595424448D08}" dt="2022-02-09T18:58:44.979" v="512" actId="26606"/>
          <ac:spMkLst>
            <pc:docMk/>
            <pc:sldMk cId="3462934716" sldId="317"/>
            <ac:spMk id="33" creationId="{AB1B1E7D-F76D-4744-AF85-239E6998A4C5}"/>
          </ac:spMkLst>
        </pc:spChg>
        <pc:spChg chg="add del">
          <ac:chgData name="abhishek.1923cse1003" userId="4769a6a1-96d3-47f5-969d-40e8cafe9689" providerId="ADAL" clId="{13067E3F-E5DD-4B1D-A470-595424448D08}" dt="2022-02-09T18:58:44.979" v="512" actId="26606"/>
          <ac:spMkLst>
            <pc:docMk/>
            <pc:sldMk cId="3462934716" sldId="317"/>
            <ac:spMk id="34" creationId="{3BB65211-00DB-45B6-A223-033B2D19CBE8}"/>
          </ac:spMkLst>
        </pc:spChg>
        <pc:spChg chg="add del">
          <ac:chgData name="abhishek.1923cse1003" userId="4769a6a1-96d3-47f5-969d-40e8cafe9689" providerId="ADAL" clId="{13067E3F-E5DD-4B1D-A470-595424448D08}" dt="2022-02-09T18:58:44.979" v="512" actId="26606"/>
          <ac:spMkLst>
            <pc:docMk/>
            <pc:sldMk cId="3462934716" sldId="317"/>
            <ac:spMk id="36" creationId="{EA4E4267-CAF0-4C38-8DC6-CD3B1A9F046E}"/>
          </ac:spMkLst>
        </pc:spChg>
        <pc:spChg chg="add del">
          <ac:chgData name="abhishek.1923cse1003" userId="4769a6a1-96d3-47f5-969d-40e8cafe9689" providerId="ADAL" clId="{13067E3F-E5DD-4B1D-A470-595424448D08}" dt="2022-02-09T18:58:44.979" v="512" actId="26606"/>
          <ac:spMkLst>
            <pc:docMk/>
            <pc:sldMk cId="3462934716" sldId="317"/>
            <ac:spMk id="37" creationId="{0EE3ACC5-126D-4BA4-8B45-7F0B5B839C51}"/>
          </ac:spMkLst>
        </pc:spChg>
        <pc:spChg chg="add del">
          <ac:chgData name="abhishek.1923cse1003" userId="4769a6a1-96d3-47f5-969d-40e8cafe9689" providerId="ADAL" clId="{13067E3F-E5DD-4B1D-A470-595424448D08}" dt="2022-02-09T18:58:44.979" v="512" actId="26606"/>
          <ac:spMkLst>
            <pc:docMk/>
            <pc:sldMk cId="3462934716" sldId="317"/>
            <ac:spMk id="38" creationId="{AB2868F7-FE10-4289-A5BD-90763C7A2F5A}"/>
          </ac:spMkLst>
        </pc:spChg>
        <pc:spChg chg="add del">
          <ac:chgData name="abhishek.1923cse1003" userId="4769a6a1-96d3-47f5-969d-40e8cafe9689" providerId="ADAL" clId="{13067E3F-E5DD-4B1D-A470-595424448D08}" dt="2022-02-09T18:59:22.835" v="519" actId="26606"/>
          <ac:spMkLst>
            <pc:docMk/>
            <pc:sldMk cId="3462934716" sldId="317"/>
            <ac:spMk id="39" creationId="{3BB65211-00DB-45B6-A223-033B2D19CBE8}"/>
          </ac:spMkLst>
        </pc:spChg>
        <pc:spChg chg="add del">
          <ac:chgData name="abhishek.1923cse1003" userId="4769a6a1-96d3-47f5-969d-40e8cafe9689" providerId="ADAL" clId="{13067E3F-E5DD-4B1D-A470-595424448D08}" dt="2022-02-09T18:59:22.835" v="519" actId="26606"/>
          <ac:spMkLst>
            <pc:docMk/>
            <pc:sldMk cId="3462934716" sldId="317"/>
            <ac:spMk id="40" creationId="{1C3E817E-E139-426E-89E5-9DD346EC7514}"/>
          </ac:spMkLst>
        </pc:spChg>
        <pc:spChg chg="add del">
          <ac:chgData name="abhishek.1923cse1003" userId="4769a6a1-96d3-47f5-969d-40e8cafe9689" providerId="ADAL" clId="{13067E3F-E5DD-4B1D-A470-595424448D08}" dt="2022-02-09T18:59:22.835" v="519" actId="26606"/>
          <ac:spMkLst>
            <pc:docMk/>
            <pc:sldMk cId="3462934716" sldId="317"/>
            <ac:spMk id="42" creationId="{E2ADD2F6-F7FC-464F-8F18-5BDBD27A732F}"/>
          </ac:spMkLst>
        </pc:spChg>
        <pc:spChg chg="add del">
          <ac:chgData name="abhishek.1923cse1003" userId="4769a6a1-96d3-47f5-969d-40e8cafe9689" providerId="ADAL" clId="{13067E3F-E5DD-4B1D-A470-595424448D08}" dt="2022-02-09T18:59:22.835" v="519" actId="26606"/>
          <ac:spMkLst>
            <pc:docMk/>
            <pc:sldMk cId="3462934716" sldId="317"/>
            <ac:spMk id="44" creationId="{5A3A31F1-FA83-497F-98FF-9A5621DC5560}"/>
          </ac:spMkLst>
        </pc:spChg>
        <pc:spChg chg="add del">
          <ac:chgData name="abhishek.1923cse1003" userId="4769a6a1-96d3-47f5-969d-40e8cafe9689" providerId="ADAL" clId="{13067E3F-E5DD-4B1D-A470-595424448D08}" dt="2022-02-09T18:59:22.835" v="519" actId="26606"/>
          <ac:spMkLst>
            <pc:docMk/>
            <pc:sldMk cId="3462934716" sldId="317"/>
            <ac:spMk id="46" creationId="{343FF9E2-8F7E-4BCC-9A50-C41AD8A56DD9}"/>
          </ac:spMkLst>
        </pc:spChg>
        <pc:spChg chg="add del">
          <ac:chgData name="abhishek.1923cse1003" userId="4769a6a1-96d3-47f5-969d-40e8cafe9689" providerId="ADAL" clId="{13067E3F-E5DD-4B1D-A470-595424448D08}" dt="2022-02-09T18:59:22.835" v="519" actId="26606"/>
          <ac:spMkLst>
            <pc:docMk/>
            <pc:sldMk cId="3462934716" sldId="317"/>
            <ac:spMk id="48" creationId="{47751BC8-250F-493B-BDF9-D45BA5991D8A}"/>
          </ac:spMkLst>
        </pc:spChg>
        <pc:spChg chg="add del">
          <ac:chgData name="abhishek.1923cse1003" userId="4769a6a1-96d3-47f5-969d-40e8cafe9689" providerId="ADAL" clId="{13067E3F-E5DD-4B1D-A470-595424448D08}" dt="2022-02-09T18:59:40.080" v="525" actId="26606"/>
          <ac:spMkLst>
            <pc:docMk/>
            <pc:sldMk cId="3462934716" sldId="317"/>
            <ac:spMk id="56" creationId="{2DC4AA0A-D9C3-4A0B-990D-1BCB0022A696}"/>
          </ac:spMkLst>
        </pc:spChg>
        <pc:spChg chg="add del">
          <ac:chgData name="abhishek.1923cse1003" userId="4769a6a1-96d3-47f5-969d-40e8cafe9689" providerId="ADAL" clId="{13067E3F-E5DD-4B1D-A470-595424448D08}" dt="2022-02-09T18:59:40.080" v="525" actId="26606"/>
          <ac:spMkLst>
            <pc:docMk/>
            <pc:sldMk cId="3462934716" sldId="317"/>
            <ac:spMk id="57" creationId="{370878C7-7719-40BD-AA97-751A85670594}"/>
          </ac:spMkLst>
        </pc:spChg>
        <pc:spChg chg="add del">
          <ac:chgData name="abhishek.1923cse1003" userId="4769a6a1-96d3-47f5-969d-40e8cafe9689" providerId="ADAL" clId="{13067E3F-E5DD-4B1D-A470-595424448D08}" dt="2022-02-09T18:59:40.080" v="525" actId="26606"/>
          <ac:spMkLst>
            <pc:docMk/>
            <pc:sldMk cId="3462934716" sldId="317"/>
            <ac:spMk id="58" creationId="{1D9D3865-C494-4C4A-8495-8245E905469D}"/>
          </ac:spMkLst>
        </pc:spChg>
        <pc:spChg chg="add del mod">
          <ac:chgData name="abhishek.1923cse1003" userId="4769a6a1-96d3-47f5-969d-40e8cafe9689" providerId="ADAL" clId="{13067E3F-E5DD-4B1D-A470-595424448D08}" dt="2022-02-09T18:59:40.080" v="525" actId="26606"/>
          <ac:spMkLst>
            <pc:docMk/>
            <pc:sldMk cId="3462934716" sldId="317"/>
            <ac:spMk id="60" creationId="{3EBA8248-9385-4115-B738-4D193C94572A}"/>
          </ac:spMkLst>
        </pc:spChg>
        <pc:spChg chg="add del">
          <ac:chgData name="abhishek.1923cse1003" userId="4769a6a1-96d3-47f5-969d-40e8cafe9689" providerId="ADAL" clId="{13067E3F-E5DD-4B1D-A470-595424448D08}" dt="2022-02-09T18:59:39.096" v="523" actId="26606"/>
          <ac:spMkLst>
            <pc:docMk/>
            <pc:sldMk cId="3462934716" sldId="317"/>
            <ac:spMk id="65" creationId="{904DB13E-F722-4ED6-BB00-556651E95281}"/>
          </ac:spMkLst>
        </pc:spChg>
        <pc:spChg chg="add del">
          <ac:chgData name="abhishek.1923cse1003" userId="4769a6a1-96d3-47f5-969d-40e8cafe9689" providerId="ADAL" clId="{13067E3F-E5DD-4B1D-A470-595424448D08}" dt="2022-02-09T18:59:39.096" v="523" actId="26606"/>
          <ac:spMkLst>
            <pc:docMk/>
            <pc:sldMk cId="3462934716" sldId="317"/>
            <ac:spMk id="67" creationId="{1E8D93C5-28EB-42D0-86CE-D804955653CC}"/>
          </ac:spMkLst>
        </pc:spChg>
        <pc:spChg chg="add del">
          <ac:chgData name="abhishek.1923cse1003" userId="4769a6a1-96d3-47f5-969d-40e8cafe9689" providerId="ADAL" clId="{13067E3F-E5DD-4B1D-A470-595424448D08}" dt="2022-02-09T18:59:39.096" v="523" actId="26606"/>
          <ac:spMkLst>
            <pc:docMk/>
            <pc:sldMk cId="3462934716" sldId="317"/>
            <ac:spMk id="69" creationId="{AB1B1E7D-F76D-4744-AF85-239E6998A4C5}"/>
          </ac:spMkLst>
        </pc:spChg>
        <pc:spChg chg="add del">
          <ac:chgData name="abhishek.1923cse1003" userId="4769a6a1-96d3-47f5-969d-40e8cafe9689" providerId="ADAL" clId="{13067E3F-E5DD-4B1D-A470-595424448D08}" dt="2022-02-09T18:59:39.096" v="523" actId="26606"/>
          <ac:spMkLst>
            <pc:docMk/>
            <pc:sldMk cId="3462934716" sldId="317"/>
            <ac:spMk id="71" creationId="{3BB65211-00DB-45B6-A223-033B2D19CBE8}"/>
          </ac:spMkLst>
        </pc:spChg>
        <pc:spChg chg="add del">
          <ac:chgData name="abhishek.1923cse1003" userId="4769a6a1-96d3-47f5-969d-40e8cafe9689" providerId="ADAL" clId="{13067E3F-E5DD-4B1D-A470-595424448D08}" dt="2022-02-09T18:59:39.096" v="523" actId="26606"/>
          <ac:spMkLst>
            <pc:docMk/>
            <pc:sldMk cId="3462934716" sldId="317"/>
            <ac:spMk id="78" creationId="{EA4E4267-CAF0-4C38-8DC6-CD3B1A9F046E}"/>
          </ac:spMkLst>
        </pc:spChg>
        <pc:spChg chg="add del">
          <ac:chgData name="abhishek.1923cse1003" userId="4769a6a1-96d3-47f5-969d-40e8cafe9689" providerId="ADAL" clId="{13067E3F-E5DD-4B1D-A470-595424448D08}" dt="2022-02-09T18:59:39.096" v="523" actId="26606"/>
          <ac:spMkLst>
            <pc:docMk/>
            <pc:sldMk cId="3462934716" sldId="317"/>
            <ac:spMk id="80" creationId="{0EE3ACC5-126D-4BA4-8B45-7F0B5B839C51}"/>
          </ac:spMkLst>
        </pc:spChg>
        <pc:spChg chg="add del">
          <ac:chgData name="abhishek.1923cse1003" userId="4769a6a1-96d3-47f5-969d-40e8cafe9689" providerId="ADAL" clId="{13067E3F-E5DD-4B1D-A470-595424448D08}" dt="2022-02-09T18:59:39.096" v="523" actId="26606"/>
          <ac:spMkLst>
            <pc:docMk/>
            <pc:sldMk cId="3462934716" sldId="317"/>
            <ac:spMk id="82" creationId="{AB2868F7-FE10-4289-A5BD-90763C7A2F5A}"/>
          </ac:spMkLst>
        </pc:spChg>
        <pc:spChg chg="add del">
          <ac:chgData name="abhishek.1923cse1003" userId="4769a6a1-96d3-47f5-969d-40e8cafe9689" providerId="ADAL" clId="{13067E3F-E5DD-4B1D-A470-595424448D08}" dt="2022-02-09T18:59:39.096" v="523" actId="26606"/>
          <ac:spMkLst>
            <pc:docMk/>
            <pc:sldMk cId="3462934716" sldId="317"/>
            <ac:spMk id="84" creationId="{BD94142C-10EE-487C-A327-404FDF358F22}"/>
          </ac:spMkLst>
        </pc:spChg>
        <pc:spChg chg="add del">
          <ac:chgData name="abhishek.1923cse1003" userId="4769a6a1-96d3-47f5-969d-40e8cafe9689" providerId="ADAL" clId="{13067E3F-E5DD-4B1D-A470-595424448D08}" dt="2022-02-09T18:59:39.096" v="523" actId="26606"/>
          <ac:spMkLst>
            <pc:docMk/>
            <pc:sldMk cId="3462934716" sldId="317"/>
            <ac:spMk id="86" creationId="{5F7FAC2D-7A74-4939-A917-A1A5AF935685}"/>
          </ac:spMkLst>
        </pc:spChg>
        <pc:grpChg chg="add del">
          <ac:chgData name="abhishek.1923cse1003" userId="4769a6a1-96d3-47f5-969d-40e8cafe9689" providerId="ADAL" clId="{13067E3F-E5DD-4B1D-A470-595424448D08}" dt="2022-02-09T18:59:55.263" v="534" actId="26606"/>
          <ac:grpSpMkLst>
            <pc:docMk/>
            <pc:sldMk cId="3462934716" sldId="317"/>
            <ac:grpSpMk id="13" creationId="{E26428D7-C6F3-473D-A360-A3F5C3E8728C}"/>
          </ac:grpSpMkLst>
        </pc:grpChg>
        <pc:grpChg chg="add del">
          <ac:chgData name="abhishek.1923cse1003" userId="4769a6a1-96d3-47f5-969d-40e8cafe9689" providerId="ADAL" clId="{13067E3F-E5DD-4B1D-A470-595424448D08}" dt="2022-02-09T18:58:33.431" v="510" actId="26606"/>
          <ac:grpSpMkLst>
            <pc:docMk/>
            <pc:sldMk cId="3462934716" sldId="317"/>
            <ac:grpSpMk id="18" creationId="{E26428D7-C6F3-473D-A360-A3F5C3E8728C}"/>
          </ac:grpSpMkLst>
        </pc:grpChg>
        <pc:grpChg chg="add del">
          <ac:chgData name="abhishek.1923cse1003" userId="4769a6a1-96d3-47f5-969d-40e8cafe9689" providerId="ADAL" clId="{13067E3F-E5DD-4B1D-A470-595424448D08}" dt="2022-02-09T18:58:44.979" v="512" actId="26606"/>
          <ac:grpSpMkLst>
            <pc:docMk/>
            <pc:sldMk cId="3462934716" sldId="317"/>
            <ac:grpSpMk id="35" creationId="{E26428D7-C6F3-473D-A360-A3F5C3E8728C}"/>
          </ac:grpSpMkLst>
        </pc:grpChg>
        <pc:grpChg chg="add del">
          <ac:chgData name="abhishek.1923cse1003" userId="4769a6a1-96d3-47f5-969d-40e8cafe9689" providerId="ADAL" clId="{13067E3F-E5DD-4B1D-A470-595424448D08}" dt="2022-02-09T18:59:22.835" v="519" actId="26606"/>
          <ac:grpSpMkLst>
            <pc:docMk/>
            <pc:sldMk cId="3462934716" sldId="317"/>
            <ac:grpSpMk id="41" creationId="{E26428D7-C6F3-473D-A360-A3F5C3E8728C}"/>
          </ac:grpSpMkLst>
        </pc:grpChg>
        <pc:grpChg chg="add del">
          <ac:chgData name="abhishek.1923cse1003" userId="4769a6a1-96d3-47f5-969d-40e8cafe9689" providerId="ADAL" clId="{13067E3F-E5DD-4B1D-A470-595424448D08}" dt="2022-02-09T18:59:39.096" v="523" actId="26606"/>
          <ac:grpSpMkLst>
            <pc:docMk/>
            <pc:sldMk cId="3462934716" sldId="317"/>
            <ac:grpSpMk id="73" creationId="{E26428D7-C6F3-473D-A360-A3F5C3E8728C}"/>
          </ac:grpSpMkLst>
        </pc:grpChg>
        <pc:picChg chg="add del mod">
          <ac:chgData name="abhishek.1923cse1003" userId="4769a6a1-96d3-47f5-969d-40e8cafe9689" providerId="ADAL" clId="{13067E3F-E5DD-4B1D-A470-595424448D08}" dt="2022-02-09T18:59:55.419" v="536" actId="931"/>
          <ac:picMkLst>
            <pc:docMk/>
            <pc:sldMk cId="3462934716" sldId="317"/>
            <ac:picMk id="5" creationId="{38BF9A91-0DCF-4D8A-A4AB-E8443A4A6EA8}"/>
          </ac:picMkLst>
        </pc:picChg>
        <pc:picChg chg="add mod">
          <ac:chgData name="abhishek.1923cse1003" userId="4769a6a1-96d3-47f5-969d-40e8cafe9689" providerId="ADAL" clId="{13067E3F-E5DD-4B1D-A470-595424448D08}" dt="2022-02-09T19:01:40.059" v="563" actId="1440"/>
          <ac:picMkLst>
            <pc:docMk/>
            <pc:sldMk cId="3462934716" sldId="317"/>
            <ac:picMk id="49" creationId="{1A93C7DE-7173-4E11-A152-51CB428ECB8A}"/>
          </ac:picMkLst>
        </pc:picChg>
        <pc:cxnChg chg="add del">
          <ac:chgData name="abhishek.1923cse1003" userId="4769a6a1-96d3-47f5-969d-40e8cafe9689" providerId="ADAL" clId="{13067E3F-E5DD-4B1D-A470-595424448D08}" dt="2022-02-09T18:59:22.835" v="519" actId="26606"/>
          <ac:cxnSpMkLst>
            <pc:docMk/>
            <pc:sldMk cId="3462934716" sldId="317"/>
            <ac:cxnSpMk id="50" creationId="{BF0F044C-8394-47CB-8E3D-FA56B0693961}"/>
          </ac:cxnSpMkLst>
        </pc:cxnChg>
        <pc:cxnChg chg="add del">
          <ac:chgData name="abhishek.1923cse1003" userId="4769a6a1-96d3-47f5-969d-40e8cafe9689" providerId="ADAL" clId="{13067E3F-E5DD-4B1D-A470-595424448D08}" dt="2022-02-09T18:59:22.835" v="519" actId="26606"/>
          <ac:cxnSpMkLst>
            <pc:docMk/>
            <pc:sldMk cId="3462934716" sldId="317"/>
            <ac:cxnSpMk id="52" creationId="{6B2DCD75-B707-4C51-8ADC-813834C09A87}"/>
          </ac:cxnSpMkLst>
        </pc:cxnChg>
        <pc:cxnChg chg="add del">
          <ac:chgData name="abhishek.1923cse1003" userId="4769a6a1-96d3-47f5-969d-40e8cafe9689" providerId="ADAL" clId="{13067E3F-E5DD-4B1D-A470-595424448D08}" dt="2022-02-09T18:59:22.835" v="519" actId="26606"/>
          <ac:cxnSpMkLst>
            <pc:docMk/>
            <pc:sldMk cId="3462934716" sldId="317"/>
            <ac:cxnSpMk id="54" creationId="{F4851414-8BB1-42EF-912B-608FCE07B247}"/>
          </ac:cxnSpMkLst>
        </pc:cxnChg>
        <pc:cxnChg chg="add del">
          <ac:chgData name="abhishek.1923cse1003" userId="4769a6a1-96d3-47f5-969d-40e8cafe9689" providerId="ADAL" clId="{13067E3F-E5DD-4B1D-A470-595424448D08}" dt="2022-02-09T18:59:40.080" v="525" actId="26606"/>
          <ac:cxnSpMkLst>
            <pc:docMk/>
            <pc:sldMk cId="3462934716" sldId="317"/>
            <ac:cxnSpMk id="59" creationId="{B78EE79F-FCAA-4CF9-9746-730B51FC4CB3}"/>
          </ac:cxnSpMkLst>
        </pc:cxnChg>
      </pc:sldChg>
      <pc:sldChg chg="addSp delSp modSp new del mod setBg modClrScheme setClrOvrMap chgLayout">
        <pc:chgData name="abhishek.1923cse1003" userId="4769a6a1-96d3-47f5-969d-40e8cafe9689" providerId="ADAL" clId="{13067E3F-E5DD-4B1D-A470-595424448D08}" dt="2022-02-11T16:21:15.196" v="822" actId="47"/>
        <pc:sldMkLst>
          <pc:docMk/>
          <pc:sldMk cId="149708839" sldId="318"/>
        </pc:sldMkLst>
        <pc:spChg chg="mod ord">
          <ac:chgData name="abhishek.1923cse1003" userId="4769a6a1-96d3-47f5-969d-40e8cafe9689" providerId="ADAL" clId="{13067E3F-E5DD-4B1D-A470-595424448D08}" dt="2022-02-09T19:17:17.847" v="717" actId="20577"/>
          <ac:spMkLst>
            <pc:docMk/>
            <pc:sldMk cId="149708839" sldId="318"/>
            <ac:spMk id="2" creationId="{EB80871E-7B4C-4D51-B15E-C10ACBC2F18D}"/>
          </ac:spMkLst>
        </pc:spChg>
        <pc:spChg chg="del mod ord">
          <ac:chgData name="abhishek.1923cse1003" userId="4769a6a1-96d3-47f5-969d-40e8cafe9689" providerId="ADAL" clId="{13067E3F-E5DD-4B1D-A470-595424448D08}" dt="2022-02-09T19:16:01.745" v="655" actId="700"/>
          <ac:spMkLst>
            <pc:docMk/>
            <pc:sldMk cId="149708839" sldId="318"/>
            <ac:spMk id="3" creationId="{DDFE7CE9-88DD-4D98-92D8-08200E7AD1F6}"/>
          </ac:spMkLst>
        </pc:spChg>
        <pc:spChg chg="add del mod ord">
          <ac:chgData name="abhishek.1923cse1003" userId="4769a6a1-96d3-47f5-969d-40e8cafe9689" providerId="ADAL" clId="{13067E3F-E5DD-4B1D-A470-595424448D08}" dt="2022-02-09T19:16:09.324" v="656" actId="700"/>
          <ac:spMkLst>
            <pc:docMk/>
            <pc:sldMk cId="149708839" sldId="318"/>
            <ac:spMk id="4" creationId="{24CD2F2E-829F-4D55-B26E-D139F8B10C63}"/>
          </ac:spMkLst>
        </pc:spChg>
        <pc:spChg chg="add">
          <ac:chgData name="abhishek.1923cse1003" userId="4769a6a1-96d3-47f5-969d-40e8cafe9689" providerId="ADAL" clId="{13067E3F-E5DD-4B1D-A470-595424448D08}" dt="2022-02-09T19:16:30.175" v="660" actId="26606"/>
          <ac:spMkLst>
            <pc:docMk/>
            <pc:sldMk cId="149708839" sldId="318"/>
            <ac:spMk id="11" creationId="{904DB13E-F722-4ED6-BB00-556651E95281}"/>
          </ac:spMkLst>
        </pc:spChg>
        <pc:spChg chg="add">
          <ac:chgData name="abhishek.1923cse1003" userId="4769a6a1-96d3-47f5-969d-40e8cafe9689" providerId="ADAL" clId="{13067E3F-E5DD-4B1D-A470-595424448D08}" dt="2022-02-09T19:16:30.175" v="660" actId="26606"/>
          <ac:spMkLst>
            <pc:docMk/>
            <pc:sldMk cId="149708839" sldId="318"/>
            <ac:spMk id="13" creationId="{1E8D93C5-28EB-42D0-86CE-D804955653CC}"/>
          </ac:spMkLst>
        </pc:spChg>
        <pc:spChg chg="add">
          <ac:chgData name="abhishek.1923cse1003" userId="4769a6a1-96d3-47f5-969d-40e8cafe9689" providerId="ADAL" clId="{13067E3F-E5DD-4B1D-A470-595424448D08}" dt="2022-02-09T19:16:30.175" v="660" actId="26606"/>
          <ac:spMkLst>
            <pc:docMk/>
            <pc:sldMk cId="149708839" sldId="318"/>
            <ac:spMk id="15" creationId="{AB1B1E7D-F76D-4744-AF85-239E6998A4C5}"/>
          </ac:spMkLst>
        </pc:spChg>
        <pc:spChg chg="add">
          <ac:chgData name="abhishek.1923cse1003" userId="4769a6a1-96d3-47f5-969d-40e8cafe9689" providerId="ADAL" clId="{13067E3F-E5DD-4B1D-A470-595424448D08}" dt="2022-02-09T19:16:30.175" v="660" actId="26606"/>
          <ac:spMkLst>
            <pc:docMk/>
            <pc:sldMk cId="149708839" sldId="318"/>
            <ac:spMk id="17" creationId="{3BB65211-00DB-45B6-A223-033B2D19CBE8}"/>
          </ac:spMkLst>
        </pc:spChg>
        <pc:spChg chg="add">
          <ac:chgData name="abhishek.1923cse1003" userId="4769a6a1-96d3-47f5-969d-40e8cafe9689" providerId="ADAL" clId="{13067E3F-E5DD-4B1D-A470-595424448D08}" dt="2022-02-09T19:16:30.175" v="660" actId="26606"/>
          <ac:spMkLst>
            <pc:docMk/>
            <pc:sldMk cId="149708839" sldId="318"/>
            <ac:spMk id="24" creationId="{EA4E4267-CAF0-4C38-8DC6-CD3B1A9F046E}"/>
          </ac:spMkLst>
        </pc:spChg>
        <pc:spChg chg="add">
          <ac:chgData name="abhishek.1923cse1003" userId="4769a6a1-96d3-47f5-969d-40e8cafe9689" providerId="ADAL" clId="{13067E3F-E5DD-4B1D-A470-595424448D08}" dt="2022-02-09T19:16:30.175" v="660" actId="26606"/>
          <ac:spMkLst>
            <pc:docMk/>
            <pc:sldMk cId="149708839" sldId="318"/>
            <ac:spMk id="26" creationId="{0EE3ACC5-126D-4BA4-8B45-7F0B5B839C51}"/>
          </ac:spMkLst>
        </pc:spChg>
        <pc:spChg chg="add">
          <ac:chgData name="abhishek.1923cse1003" userId="4769a6a1-96d3-47f5-969d-40e8cafe9689" providerId="ADAL" clId="{13067E3F-E5DD-4B1D-A470-595424448D08}" dt="2022-02-09T19:16:30.175" v="660" actId="26606"/>
          <ac:spMkLst>
            <pc:docMk/>
            <pc:sldMk cId="149708839" sldId="318"/>
            <ac:spMk id="28" creationId="{AB2868F7-FE10-4289-A5BD-90763C7A2F5A}"/>
          </ac:spMkLst>
        </pc:spChg>
        <pc:spChg chg="add">
          <ac:chgData name="abhishek.1923cse1003" userId="4769a6a1-96d3-47f5-969d-40e8cafe9689" providerId="ADAL" clId="{13067E3F-E5DD-4B1D-A470-595424448D08}" dt="2022-02-09T19:16:30.175" v="660" actId="26606"/>
          <ac:spMkLst>
            <pc:docMk/>
            <pc:sldMk cId="149708839" sldId="318"/>
            <ac:spMk id="30" creationId="{BD94142C-10EE-487C-A327-404FDF358F22}"/>
          </ac:spMkLst>
        </pc:spChg>
        <pc:spChg chg="add">
          <ac:chgData name="abhishek.1923cse1003" userId="4769a6a1-96d3-47f5-969d-40e8cafe9689" providerId="ADAL" clId="{13067E3F-E5DD-4B1D-A470-595424448D08}" dt="2022-02-09T19:16:30.175" v="660" actId="26606"/>
          <ac:spMkLst>
            <pc:docMk/>
            <pc:sldMk cId="149708839" sldId="318"/>
            <ac:spMk id="32" creationId="{5F7FAC2D-7A74-4939-A917-A1A5AF935685}"/>
          </ac:spMkLst>
        </pc:spChg>
        <pc:spChg chg="add">
          <ac:chgData name="abhishek.1923cse1003" userId="4769a6a1-96d3-47f5-969d-40e8cafe9689" providerId="ADAL" clId="{13067E3F-E5DD-4B1D-A470-595424448D08}" dt="2022-02-09T19:16:30.175" v="660" actId="26606"/>
          <ac:spMkLst>
            <pc:docMk/>
            <pc:sldMk cId="149708839" sldId="318"/>
            <ac:spMk id="34" creationId="{BA53A868-C420-4BAE-9244-EC162AF05CFC}"/>
          </ac:spMkLst>
        </pc:spChg>
        <pc:grpChg chg="add">
          <ac:chgData name="abhishek.1923cse1003" userId="4769a6a1-96d3-47f5-969d-40e8cafe9689" providerId="ADAL" clId="{13067E3F-E5DD-4B1D-A470-595424448D08}" dt="2022-02-09T19:16:30.175" v="660" actId="26606"/>
          <ac:grpSpMkLst>
            <pc:docMk/>
            <pc:sldMk cId="149708839" sldId="318"/>
            <ac:grpSpMk id="19" creationId="{E26428D7-C6F3-473D-A360-A3F5C3E8728C}"/>
          </ac:grpSpMkLst>
        </pc:grpChg>
        <pc:picChg chg="add mod">
          <ac:chgData name="abhishek.1923cse1003" userId="4769a6a1-96d3-47f5-969d-40e8cafe9689" providerId="ADAL" clId="{13067E3F-E5DD-4B1D-A470-595424448D08}" dt="2022-02-09T19:16:30.175" v="660" actId="26606"/>
          <ac:picMkLst>
            <pc:docMk/>
            <pc:sldMk cId="149708839" sldId="318"/>
            <ac:picMk id="6" creationId="{35AC7CED-A337-416D-8F93-37A964E72815}"/>
          </ac:picMkLst>
        </pc:picChg>
        <pc:cxnChg chg="add">
          <ac:chgData name="abhishek.1923cse1003" userId="4769a6a1-96d3-47f5-969d-40e8cafe9689" providerId="ADAL" clId="{13067E3F-E5DD-4B1D-A470-595424448D08}" dt="2022-02-09T19:16:30.175" v="660" actId="26606"/>
          <ac:cxnSpMkLst>
            <pc:docMk/>
            <pc:sldMk cId="149708839" sldId="318"/>
            <ac:cxnSpMk id="36" creationId="{C2686EF3-81CC-419F-96C3-002A75880309}"/>
          </ac:cxnSpMkLst>
        </pc:cxnChg>
        <pc:cxnChg chg="add">
          <ac:chgData name="abhishek.1923cse1003" userId="4769a6a1-96d3-47f5-969d-40e8cafe9689" providerId="ADAL" clId="{13067E3F-E5DD-4B1D-A470-595424448D08}" dt="2022-02-09T19:16:30.175" v="660" actId="26606"/>
          <ac:cxnSpMkLst>
            <pc:docMk/>
            <pc:sldMk cId="149708839" sldId="318"/>
            <ac:cxnSpMk id="38" creationId="{F8D93CCA-A85E-4529-A6F0-8BB54D27BCD1}"/>
          </ac:cxnSpMkLst>
        </pc:cxnChg>
        <pc:cxnChg chg="add">
          <ac:chgData name="abhishek.1923cse1003" userId="4769a6a1-96d3-47f5-969d-40e8cafe9689" providerId="ADAL" clId="{13067E3F-E5DD-4B1D-A470-595424448D08}" dt="2022-02-09T19:16:30.175" v="660" actId="26606"/>
          <ac:cxnSpMkLst>
            <pc:docMk/>
            <pc:sldMk cId="149708839" sldId="318"/>
            <ac:cxnSpMk id="40" creationId="{1ECFA516-C18C-41AE-AFF2-A0D0A59C9E90}"/>
          </ac:cxnSpMkLst>
        </pc:cxnChg>
      </pc:sldChg>
      <pc:sldChg chg="new del">
        <pc:chgData name="abhishek.1923cse1003" userId="4769a6a1-96d3-47f5-969d-40e8cafe9689" providerId="ADAL" clId="{13067E3F-E5DD-4B1D-A470-595424448D08}" dt="2022-02-11T16:23:57.678" v="1039" actId="47"/>
        <pc:sldMkLst>
          <pc:docMk/>
          <pc:sldMk cId="1940600168" sldId="318"/>
        </pc:sldMkLst>
      </pc:sldChg>
      <pc:sldChg chg="delSp modSp new mod">
        <pc:chgData name="abhishek.1923cse1003" userId="4769a6a1-96d3-47f5-969d-40e8cafe9689" providerId="ADAL" clId="{13067E3F-E5DD-4B1D-A470-595424448D08}" dt="2022-02-11T16:24:14.765" v="1056" actId="478"/>
        <pc:sldMkLst>
          <pc:docMk/>
          <pc:sldMk cId="2228111423" sldId="318"/>
        </pc:sldMkLst>
        <pc:spChg chg="mod">
          <ac:chgData name="abhishek.1923cse1003" userId="4769a6a1-96d3-47f5-969d-40e8cafe9689" providerId="ADAL" clId="{13067E3F-E5DD-4B1D-A470-595424448D08}" dt="2022-02-11T16:24:10.487" v="1055" actId="20577"/>
          <ac:spMkLst>
            <pc:docMk/>
            <pc:sldMk cId="2228111423" sldId="318"/>
            <ac:spMk id="2" creationId="{D3CD5A5A-D7BE-4909-8D6A-8619B2D37258}"/>
          </ac:spMkLst>
        </pc:spChg>
        <pc:spChg chg="del">
          <ac:chgData name="abhishek.1923cse1003" userId="4769a6a1-96d3-47f5-969d-40e8cafe9689" providerId="ADAL" clId="{13067E3F-E5DD-4B1D-A470-595424448D08}" dt="2022-02-11T16:24:14.765" v="1056" actId="478"/>
          <ac:spMkLst>
            <pc:docMk/>
            <pc:sldMk cId="2228111423" sldId="318"/>
            <ac:spMk id="3" creationId="{A87F98BD-386A-48EC-972F-0B931E9977B2}"/>
          </ac:spMkLst>
        </pc:spChg>
      </pc:sldChg>
      <pc:sldChg chg="addSp delSp modSp new del mod setBg modClrScheme setClrOvrMap chgLayout">
        <pc:chgData name="abhishek.1923cse1003" userId="4769a6a1-96d3-47f5-969d-40e8cafe9689" providerId="ADAL" clId="{13067E3F-E5DD-4B1D-A470-595424448D08}" dt="2022-02-09T19:15:38.969" v="634" actId="47"/>
        <pc:sldMkLst>
          <pc:docMk/>
          <pc:sldMk cId="3718724208" sldId="318"/>
        </pc:sldMkLst>
        <pc:spChg chg="del mod ord">
          <ac:chgData name="abhishek.1923cse1003" userId="4769a6a1-96d3-47f5-969d-40e8cafe9689" providerId="ADAL" clId="{13067E3F-E5DD-4B1D-A470-595424448D08}" dt="2022-02-09T19:13:37.408" v="584" actId="700"/>
          <ac:spMkLst>
            <pc:docMk/>
            <pc:sldMk cId="3718724208" sldId="318"/>
            <ac:spMk id="2" creationId="{D5895B07-BC49-4CC2-91BC-33767BF38B68}"/>
          </ac:spMkLst>
        </pc:spChg>
        <pc:spChg chg="del mod ord">
          <ac:chgData name="abhishek.1923cse1003" userId="4769a6a1-96d3-47f5-969d-40e8cafe9689" providerId="ADAL" clId="{13067E3F-E5DD-4B1D-A470-595424448D08}" dt="2022-02-09T19:13:37.408" v="584" actId="700"/>
          <ac:spMkLst>
            <pc:docMk/>
            <pc:sldMk cId="3718724208" sldId="318"/>
            <ac:spMk id="3" creationId="{AD453EAA-6520-4D4E-A04A-F14BC415C24C}"/>
          </ac:spMkLst>
        </pc:spChg>
        <pc:spChg chg="add mod ord">
          <ac:chgData name="abhishek.1923cse1003" userId="4769a6a1-96d3-47f5-969d-40e8cafe9689" providerId="ADAL" clId="{13067E3F-E5DD-4B1D-A470-595424448D08}" dt="2022-02-09T19:15:06.828" v="627" actId="26606"/>
          <ac:spMkLst>
            <pc:docMk/>
            <pc:sldMk cId="3718724208" sldId="318"/>
            <ac:spMk id="4" creationId="{C28657D3-2482-4B4B-B4D2-C065A6B393D7}"/>
          </ac:spMkLst>
        </pc:spChg>
        <pc:spChg chg="add del mod ord">
          <ac:chgData name="abhishek.1923cse1003" userId="4769a6a1-96d3-47f5-969d-40e8cafe9689" providerId="ADAL" clId="{13067E3F-E5DD-4B1D-A470-595424448D08}" dt="2022-02-09T19:13:41.597" v="585" actId="931"/>
          <ac:spMkLst>
            <pc:docMk/>
            <pc:sldMk cId="3718724208" sldId="318"/>
            <ac:spMk id="5" creationId="{58AAA02C-F4E3-4719-A121-21F6BF374848}"/>
          </ac:spMkLst>
        </pc:spChg>
        <pc:spChg chg="add del mod ord">
          <ac:chgData name="abhishek.1923cse1003" userId="4769a6a1-96d3-47f5-969d-40e8cafe9689" providerId="ADAL" clId="{13067E3F-E5DD-4B1D-A470-595424448D08}" dt="2022-02-09T19:13:46.750" v="588" actId="931"/>
          <ac:spMkLst>
            <pc:docMk/>
            <pc:sldMk cId="3718724208" sldId="318"/>
            <ac:spMk id="6" creationId="{12AE1649-E9B5-45E0-BA56-2B32880C1F0C}"/>
          </ac:spMkLst>
        </pc:spChg>
        <pc:spChg chg="add del">
          <ac:chgData name="abhishek.1923cse1003" userId="4769a6a1-96d3-47f5-969d-40e8cafe9689" providerId="ADAL" clId="{13067E3F-E5DD-4B1D-A470-595424448D08}" dt="2022-02-09T19:14:18.015" v="616" actId="26606"/>
          <ac:spMkLst>
            <pc:docMk/>
            <pc:sldMk cId="3718724208" sldId="318"/>
            <ac:spMk id="15" creationId="{904DB13E-F722-4ED6-BB00-556651E95281}"/>
          </ac:spMkLst>
        </pc:spChg>
        <pc:spChg chg="add del">
          <ac:chgData name="abhishek.1923cse1003" userId="4769a6a1-96d3-47f5-969d-40e8cafe9689" providerId="ADAL" clId="{13067E3F-E5DD-4B1D-A470-595424448D08}" dt="2022-02-09T19:14:18.015" v="616" actId="26606"/>
          <ac:spMkLst>
            <pc:docMk/>
            <pc:sldMk cId="3718724208" sldId="318"/>
            <ac:spMk id="17" creationId="{66A413F7-FFE1-42E7-8C6C-E9CCC477F811}"/>
          </ac:spMkLst>
        </pc:spChg>
        <pc:spChg chg="add del">
          <ac:chgData name="abhishek.1923cse1003" userId="4769a6a1-96d3-47f5-969d-40e8cafe9689" providerId="ADAL" clId="{13067E3F-E5DD-4B1D-A470-595424448D08}" dt="2022-02-09T19:14:18.015" v="616" actId="26606"/>
          <ac:spMkLst>
            <pc:docMk/>
            <pc:sldMk cId="3718724208" sldId="318"/>
            <ac:spMk id="19" creationId="{BCE0B0FD-3413-40CC-A7D8-6A5058608D3C}"/>
          </ac:spMkLst>
        </pc:spChg>
        <pc:spChg chg="add del">
          <ac:chgData name="abhishek.1923cse1003" userId="4769a6a1-96d3-47f5-969d-40e8cafe9689" providerId="ADAL" clId="{13067E3F-E5DD-4B1D-A470-595424448D08}" dt="2022-02-09T19:14:18.015" v="616" actId="26606"/>
          <ac:spMkLst>
            <pc:docMk/>
            <pc:sldMk cId="3718724208" sldId="318"/>
            <ac:spMk id="21" creationId="{50C4C044-5B1C-40C8-8C7B-AA5E6D879D3E}"/>
          </ac:spMkLst>
        </pc:spChg>
        <pc:spChg chg="add del">
          <ac:chgData name="abhishek.1923cse1003" userId="4769a6a1-96d3-47f5-969d-40e8cafe9689" providerId="ADAL" clId="{13067E3F-E5DD-4B1D-A470-595424448D08}" dt="2022-02-09T19:14:18.015" v="616" actId="26606"/>
          <ac:spMkLst>
            <pc:docMk/>
            <pc:sldMk cId="3718724208" sldId="318"/>
            <ac:spMk id="28" creationId="{EA4E4267-CAF0-4C38-8DC6-CD3B1A9F046E}"/>
          </ac:spMkLst>
        </pc:spChg>
        <pc:spChg chg="add del">
          <ac:chgData name="abhishek.1923cse1003" userId="4769a6a1-96d3-47f5-969d-40e8cafe9689" providerId="ADAL" clId="{13067E3F-E5DD-4B1D-A470-595424448D08}" dt="2022-02-09T19:14:18.015" v="616" actId="26606"/>
          <ac:spMkLst>
            <pc:docMk/>
            <pc:sldMk cId="3718724208" sldId="318"/>
            <ac:spMk id="30" creationId="{0EE3ACC5-126D-4BA4-8B45-7F0B5B839C51}"/>
          </ac:spMkLst>
        </pc:spChg>
        <pc:spChg chg="add del">
          <ac:chgData name="abhishek.1923cse1003" userId="4769a6a1-96d3-47f5-969d-40e8cafe9689" providerId="ADAL" clId="{13067E3F-E5DD-4B1D-A470-595424448D08}" dt="2022-02-09T19:14:18.015" v="616" actId="26606"/>
          <ac:spMkLst>
            <pc:docMk/>
            <pc:sldMk cId="3718724208" sldId="318"/>
            <ac:spMk id="32" creationId="{AB2868F7-FE10-4289-A5BD-90763C7A2F5A}"/>
          </ac:spMkLst>
        </pc:spChg>
        <pc:spChg chg="add del">
          <ac:chgData name="abhishek.1923cse1003" userId="4769a6a1-96d3-47f5-969d-40e8cafe9689" providerId="ADAL" clId="{13067E3F-E5DD-4B1D-A470-595424448D08}" dt="2022-02-09T19:14:18.015" v="616" actId="26606"/>
          <ac:spMkLst>
            <pc:docMk/>
            <pc:sldMk cId="3718724208" sldId="318"/>
            <ac:spMk id="34" creationId="{BD94142C-10EE-487C-A327-404FDF358F22}"/>
          </ac:spMkLst>
        </pc:spChg>
        <pc:spChg chg="add del">
          <ac:chgData name="abhishek.1923cse1003" userId="4769a6a1-96d3-47f5-969d-40e8cafe9689" providerId="ADAL" clId="{13067E3F-E5DD-4B1D-A470-595424448D08}" dt="2022-02-09T19:14:18.015" v="616" actId="26606"/>
          <ac:spMkLst>
            <pc:docMk/>
            <pc:sldMk cId="3718724208" sldId="318"/>
            <ac:spMk id="36" creationId="{5F7FAC2D-7A74-4939-A917-A1A5AF935685}"/>
          </ac:spMkLst>
        </pc:spChg>
        <pc:spChg chg="add del">
          <ac:chgData name="abhishek.1923cse1003" userId="4769a6a1-96d3-47f5-969d-40e8cafe9689" providerId="ADAL" clId="{13067E3F-E5DD-4B1D-A470-595424448D08}" dt="2022-02-09T19:14:52.300" v="625" actId="26606"/>
          <ac:spMkLst>
            <pc:docMk/>
            <pc:sldMk cId="3718724208" sldId="318"/>
            <ac:spMk id="40" creationId="{904DB13E-F722-4ED6-BB00-556651E95281}"/>
          </ac:spMkLst>
        </pc:spChg>
        <pc:spChg chg="add del">
          <ac:chgData name="abhishek.1923cse1003" userId="4769a6a1-96d3-47f5-969d-40e8cafe9689" providerId="ADAL" clId="{13067E3F-E5DD-4B1D-A470-595424448D08}" dt="2022-02-09T19:14:52.300" v="625" actId="26606"/>
          <ac:spMkLst>
            <pc:docMk/>
            <pc:sldMk cId="3718724208" sldId="318"/>
            <ac:spMk id="41" creationId="{66A413F7-FFE1-42E7-8C6C-E9CCC477F811}"/>
          </ac:spMkLst>
        </pc:spChg>
        <pc:spChg chg="add del">
          <ac:chgData name="abhishek.1923cse1003" userId="4769a6a1-96d3-47f5-969d-40e8cafe9689" providerId="ADAL" clId="{13067E3F-E5DD-4B1D-A470-595424448D08}" dt="2022-02-09T19:14:52.300" v="625" actId="26606"/>
          <ac:spMkLst>
            <pc:docMk/>
            <pc:sldMk cId="3718724208" sldId="318"/>
            <ac:spMk id="42" creationId="{BCE0B0FD-3413-40CC-A7D8-6A5058608D3C}"/>
          </ac:spMkLst>
        </pc:spChg>
        <pc:spChg chg="add del">
          <ac:chgData name="abhishek.1923cse1003" userId="4769a6a1-96d3-47f5-969d-40e8cafe9689" providerId="ADAL" clId="{13067E3F-E5DD-4B1D-A470-595424448D08}" dt="2022-02-09T19:14:52.300" v="625" actId="26606"/>
          <ac:spMkLst>
            <pc:docMk/>
            <pc:sldMk cId="3718724208" sldId="318"/>
            <ac:spMk id="43" creationId="{50C4C044-5B1C-40C8-8C7B-AA5E6D879D3E}"/>
          </ac:spMkLst>
        </pc:spChg>
        <pc:spChg chg="add del">
          <ac:chgData name="abhishek.1923cse1003" userId="4769a6a1-96d3-47f5-969d-40e8cafe9689" providerId="ADAL" clId="{13067E3F-E5DD-4B1D-A470-595424448D08}" dt="2022-02-09T19:14:52.300" v="625" actId="26606"/>
          <ac:spMkLst>
            <pc:docMk/>
            <pc:sldMk cId="3718724208" sldId="318"/>
            <ac:spMk id="45" creationId="{A6020133-135E-4D08-9F4A-D76B87578CCD}"/>
          </ac:spMkLst>
        </pc:spChg>
        <pc:spChg chg="add del">
          <ac:chgData name="abhishek.1923cse1003" userId="4769a6a1-96d3-47f5-969d-40e8cafe9689" providerId="ADAL" clId="{13067E3F-E5DD-4B1D-A470-595424448D08}" dt="2022-02-09T19:14:52.300" v="625" actId="26606"/>
          <ac:spMkLst>
            <pc:docMk/>
            <pc:sldMk cId="3718724208" sldId="318"/>
            <ac:spMk id="46" creationId="{0E7CA313-2F4B-4574-8399-12EF6A1BF292}"/>
          </ac:spMkLst>
        </pc:spChg>
        <pc:spChg chg="add del">
          <ac:chgData name="abhishek.1923cse1003" userId="4769a6a1-96d3-47f5-969d-40e8cafe9689" providerId="ADAL" clId="{13067E3F-E5DD-4B1D-A470-595424448D08}" dt="2022-02-09T19:14:52.300" v="625" actId="26606"/>
          <ac:spMkLst>
            <pc:docMk/>
            <pc:sldMk cId="3718724208" sldId="318"/>
            <ac:spMk id="47" creationId="{2644B391-9BFE-445C-A9EC-F544BB85FBC7}"/>
          </ac:spMkLst>
        </pc:spChg>
        <pc:spChg chg="add del">
          <ac:chgData name="abhishek.1923cse1003" userId="4769a6a1-96d3-47f5-969d-40e8cafe9689" providerId="ADAL" clId="{13067E3F-E5DD-4B1D-A470-595424448D08}" dt="2022-02-09T19:14:52.300" v="625" actId="26606"/>
          <ac:spMkLst>
            <pc:docMk/>
            <pc:sldMk cId="3718724208" sldId="318"/>
            <ac:spMk id="48" creationId="{80F26E69-87D9-4655-AE7B-280A87AA3CAD}"/>
          </ac:spMkLst>
        </pc:spChg>
        <pc:spChg chg="add del">
          <ac:chgData name="abhishek.1923cse1003" userId="4769a6a1-96d3-47f5-969d-40e8cafe9689" providerId="ADAL" clId="{13067E3F-E5DD-4B1D-A470-595424448D08}" dt="2022-02-09T19:15:06.828" v="627" actId="26606"/>
          <ac:spMkLst>
            <pc:docMk/>
            <pc:sldMk cId="3718724208" sldId="318"/>
            <ac:spMk id="54" creationId="{904DB13E-F722-4ED6-BB00-556651E95281}"/>
          </ac:spMkLst>
        </pc:spChg>
        <pc:spChg chg="add del">
          <ac:chgData name="abhishek.1923cse1003" userId="4769a6a1-96d3-47f5-969d-40e8cafe9689" providerId="ADAL" clId="{13067E3F-E5DD-4B1D-A470-595424448D08}" dt="2022-02-09T19:15:06.828" v="627" actId="26606"/>
          <ac:spMkLst>
            <pc:docMk/>
            <pc:sldMk cId="3718724208" sldId="318"/>
            <ac:spMk id="56" creationId="{66A413F7-FFE1-42E7-8C6C-E9CCC477F811}"/>
          </ac:spMkLst>
        </pc:spChg>
        <pc:spChg chg="add del">
          <ac:chgData name="abhishek.1923cse1003" userId="4769a6a1-96d3-47f5-969d-40e8cafe9689" providerId="ADAL" clId="{13067E3F-E5DD-4B1D-A470-595424448D08}" dt="2022-02-09T19:15:06.828" v="627" actId="26606"/>
          <ac:spMkLst>
            <pc:docMk/>
            <pc:sldMk cId="3718724208" sldId="318"/>
            <ac:spMk id="58" creationId="{BCE0B0FD-3413-40CC-A7D8-6A5058608D3C}"/>
          </ac:spMkLst>
        </pc:spChg>
        <pc:spChg chg="add del">
          <ac:chgData name="abhishek.1923cse1003" userId="4769a6a1-96d3-47f5-969d-40e8cafe9689" providerId="ADAL" clId="{13067E3F-E5DD-4B1D-A470-595424448D08}" dt="2022-02-09T19:15:06.828" v="627" actId="26606"/>
          <ac:spMkLst>
            <pc:docMk/>
            <pc:sldMk cId="3718724208" sldId="318"/>
            <ac:spMk id="60" creationId="{50C4C044-5B1C-40C8-8C7B-AA5E6D879D3E}"/>
          </ac:spMkLst>
        </pc:spChg>
        <pc:spChg chg="add del">
          <ac:chgData name="abhishek.1923cse1003" userId="4769a6a1-96d3-47f5-969d-40e8cafe9689" providerId="ADAL" clId="{13067E3F-E5DD-4B1D-A470-595424448D08}" dt="2022-02-09T19:15:06.828" v="627" actId="26606"/>
          <ac:spMkLst>
            <pc:docMk/>
            <pc:sldMk cId="3718724208" sldId="318"/>
            <ac:spMk id="67" creationId="{A6020133-135E-4D08-9F4A-D76B87578CCD}"/>
          </ac:spMkLst>
        </pc:spChg>
        <pc:spChg chg="add del">
          <ac:chgData name="abhishek.1923cse1003" userId="4769a6a1-96d3-47f5-969d-40e8cafe9689" providerId="ADAL" clId="{13067E3F-E5DD-4B1D-A470-595424448D08}" dt="2022-02-09T19:15:06.828" v="627" actId="26606"/>
          <ac:spMkLst>
            <pc:docMk/>
            <pc:sldMk cId="3718724208" sldId="318"/>
            <ac:spMk id="69" creationId="{0E7CA313-2F4B-4574-8399-12EF6A1BF292}"/>
          </ac:spMkLst>
        </pc:spChg>
        <pc:spChg chg="add del">
          <ac:chgData name="abhishek.1923cse1003" userId="4769a6a1-96d3-47f5-969d-40e8cafe9689" providerId="ADAL" clId="{13067E3F-E5DD-4B1D-A470-595424448D08}" dt="2022-02-09T19:15:06.828" v="627" actId="26606"/>
          <ac:spMkLst>
            <pc:docMk/>
            <pc:sldMk cId="3718724208" sldId="318"/>
            <ac:spMk id="71" creationId="{2644B391-9BFE-445C-A9EC-F544BB85FBC7}"/>
          </ac:spMkLst>
        </pc:spChg>
        <pc:spChg chg="add del">
          <ac:chgData name="abhishek.1923cse1003" userId="4769a6a1-96d3-47f5-969d-40e8cafe9689" providerId="ADAL" clId="{13067E3F-E5DD-4B1D-A470-595424448D08}" dt="2022-02-09T19:15:06.828" v="627" actId="26606"/>
          <ac:spMkLst>
            <pc:docMk/>
            <pc:sldMk cId="3718724208" sldId="318"/>
            <ac:spMk id="73" creationId="{80F26E69-87D9-4655-AE7B-280A87AA3CAD}"/>
          </ac:spMkLst>
        </pc:spChg>
        <pc:spChg chg="add">
          <ac:chgData name="abhishek.1923cse1003" userId="4769a6a1-96d3-47f5-969d-40e8cafe9689" providerId="ADAL" clId="{13067E3F-E5DD-4B1D-A470-595424448D08}" dt="2022-02-09T19:15:06.828" v="627" actId="26606"/>
          <ac:spMkLst>
            <pc:docMk/>
            <pc:sldMk cId="3718724208" sldId="318"/>
            <ac:spMk id="80" creationId="{904DB13E-F722-4ED6-BB00-556651E95281}"/>
          </ac:spMkLst>
        </pc:spChg>
        <pc:spChg chg="add">
          <ac:chgData name="abhishek.1923cse1003" userId="4769a6a1-96d3-47f5-969d-40e8cafe9689" providerId="ADAL" clId="{13067E3F-E5DD-4B1D-A470-595424448D08}" dt="2022-02-09T19:15:06.828" v="627" actId="26606"/>
          <ac:spMkLst>
            <pc:docMk/>
            <pc:sldMk cId="3718724208" sldId="318"/>
            <ac:spMk id="82" creationId="{66A413F7-FFE1-42E7-8C6C-E9CCC477F811}"/>
          </ac:spMkLst>
        </pc:spChg>
        <pc:spChg chg="add">
          <ac:chgData name="abhishek.1923cse1003" userId="4769a6a1-96d3-47f5-969d-40e8cafe9689" providerId="ADAL" clId="{13067E3F-E5DD-4B1D-A470-595424448D08}" dt="2022-02-09T19:15:06.828" v="627" actId="26606"/>
          <ac:spMkLst>
            <pc:docMk/>
            <pc:sldMk cId="3718724208" sldId="318"/>
            <ac:spMk id="84" creationId="{BCE0B0FD-3413-40CC-A7D8-6A5058608D3C}"/>
          </ac:spMkLst>
        </pc:spChg>
        <pc:spChg chg="add">
          <ac:chgData name="abhishek.1923cse1003" userId="4769a6a1-96d3-47f5-969d-40e8cafe9689" providerId="ADAL" clId="{13067E3F-E5DD-4B1D-A470-595424448D08}" dt="2022-02-09T19:15:06.828" v="627" actId="26606"/>
          <ac:spMkLst>
            <pc:docMk/>
            <pc:sldMk cId="3718724208" sldId="318"/>
            <ac:spMk id="86" creationId="{50C4C044-5B1C-40C8-8C7B-AA5E6D879D3E}"/>
          </ac:spMkLst>
        </pc:spChg>
        <pc:spChg chg="add">
          <ac:chgData name="abhishek.1923cse1003" userId="4769a6a1-96d3-47f5-969d-40e8cafe9689" providerId="ADAL" clId="{13067E3F-E5DD-4B1D-A470-595424448D08}" dt="2022-02-09T19:15:06.828" v="627" actId="26606"/>
          <ac:spMkLst>
            <pc:docMk/>
            <pc:sldMk cId="3718724208" sldId="318"/>
            <ac:spMk id="93" creationId="{F7CFB609-BCB5-48F3-A772-96674F30B8DF}"/>
          </ac:spMkLst>
        </pc:spChg>
        <pc:spChg chg="add">
          <ac:chgData name="abhishek.1923cse1003" userId="4769a6a1-96d3-47f5-969d-40e8cafe9689" providerId="ADAL" clId="{13067E3F-E5DD-4B1D-A470-595424448D08}" dt="2022-02-09T19:15:06.828" v="627" actId="26606"/>
          <ac:spMkLst>
            <pc:docMk/>
            <pc:sldMk cId="3718724208" sldId="318"/>
            <ac:spMk id="95" creationId="{52251B70-2108-41BA-AC72-B834434C6EAB}"/>
          </ac:spMkLst>
        </pc:spChg>
        <pc:spChg chg="add">
          <ac:chgData name="abhishek.1923cse1003" userId="4769a6a1-96d3-47f5-969d-40e8cafe9689" providerId="ADAL" clId="{13067E3F-E5DD-4B1D-A470-595424448D08}" dt="2022-02-09T19:15:06.828" v="627" actId="26606"/>
          <ac:spMkLst>
            <pc:docMk/>
            <pc:sldMk cId="3718724208" sldId="318"/>
            <ac:spMk id="97" creationId="{1D2369D4-64C4-40CA-B2FC-743453FA2BAD}"/>
          </ac:spMkLst>
        </pc:spChg>
        <pc:spChg chg="add">
          <ac:chgData name="abhishek.1923cse1003" userId="4769a6a1-96d3-47f5-969d-40e8cafe9689" providerId="ADAL" clId="{13067E3F-E5DD-4B1D-A470-595424448D08}" dt="2022-02-09T19:15:06.828" v="627" actId="26606"/>
          <ac:spMkLst>
            <pc:docMk/>
            <pc:sldMk cId="3718724208" sldId="318"/>
            <ac:spMk id="99" creationId="{73AD138D-C229-40D8-842E-020743C022CD}"/>
          </ac:spMkLst>
        </pc:spChg>
        <pc:spChg chg="add">
          <ac:chgData name="abhishek.1923cse1003" userId="4769a6a1-96d3-47f5-969d-40e8cafe9689" providerId="ADAL" clId="{13067E3F-E5DD-4B1D-A470-595424448D08}" dt="2022-02-09T19:15:06.828" v="627" actId="26606"/>
          <ac:spMkLst>
            <pc:docMk/>
            <pc:sldMk cId="3718724208" sldId="318"/>
            <ac:spMk id="101" creationId="{2B1BAE5E-7CC8-40AD-9A7E-0469E2440732}"/>
          </ac:spMkLst>
        </pc:spChg>
        <pc:grpChg chg="add del">
          <ac:chgData name="abhishek.1923cse1003" userId="4769a6a1-96d3-47f5-969d-40e8cafe9689" providerId="ADAL" clId="{13067E3F-E5DD-4B1D-A470-595424448D08}" dt="2022-02-09T19:14:18.015" v="616" actId="26606"/>
          <ac:grpSpMkLst>
            <pc:docMk/>
            <pc:sldMk cId="3718724208" sldId="318"/>
            <ac:grpSpMk id="23" creationId="{E26428D7-C6F3-473D-A360-A3F5C3E8728C}"/>
          </ac:grpSpMkLst>
        </pc:grpChg>
        <pc:grpChg chg="add del">
          <ac:chgData name="abhishek.1923cse1003" userId="4769a6a1-96d3-47f5-969d-40e8cafe9689" providerId="ADAL" clId="{13067E3F-E5DD-4B1D-A470-595424448D08}" dt="2022-02-09T19:14:52.300" v="625" actId="26606"/>
          <ac:grpSpMkLst>
            <pc:docMk/>
            <pc:sldMk cId="3718724208" sldId="318"/>
            <ac:grpSpMk id="44" creationId="{E26428D7-C6F3-473D-A360-A3F5C3E8728C}"/>
          </ac:grpSpMkLst>
        </pc:grpChg>
        <pc:grpChg chg="add del">
          <ac:chgData name="abhishek.1923cse1003" userId="4769a6a1-96d3-47f5-969d-40e8cafe9689" providerId="ADAL" clId="{13067E3F-E5DD-4B1D-A470-595424448D08}" dt="2022-02-09T19:15:06.828" v="627" actId="26606"/>
          <ac:grpSpMkLst>
            <pc:docMk/>
            <pc:sldMk cId="3718724208" sldId="318"/>
            <ac:grpSpMk id="62" creationId="{E26428D7-C6F3-473D-A360-A3F5C3E8728C}"/>
          </ac:grpSpMkLst>
        </pc:grpChg>
        <pc:grpChg chg="add">
          <ac:chgData name="abhishek.1923cse1003" userId="4769a6a1-96d3-47f5-969d-40e8cafe9689" providerId="ADAL" clId="{13067E3F-E5DD-4B1D-A470-595424448D08}" dt="2022-02-09T19:15:06.828" v="627" actId="26606"/>
          <ac:grpSpMkLst>
            <pc:docMk/>
            <pc:sldMk cId="3718724208" sldId="318"/>
            <ac:grpSpMk id="88" creationId="{E26428D7-C6F3-473D-A360-A3F5C3E8728C}"/>
          </ac:grpSpMkLst>
        </pc:grpChg>
        <pc:picChg chg="add mod">
          <ac:chgData name="abhishek.1923cse1003" userId="4769a6a1-96d3-47f5-969d-40e8cafe9689" providerId="ADAL" clId="{13067E3F-E5DD-4B1D-A470-595424448D08}" dt="2022-02-09T19:15:19.551" v="630" actId="1076"/>
          <ac:picMkLst>
            <pc:docMk/>
            <pc:sldMk cId="3718724208" sldId="318"/>
            <ac:picMk id="8" creationId="{DD88003E-77AF-490A-92A2-B1E16AF9F64E}"/>
          </ac:picMkLst>
        </pc:picChg>
        <pc:picChg chg="add mod">
          <ac:chgData name="abhishek.1923cse1003" userId="4769a6a1-96d3-47f5-969d-40e8cafe9689" providerId="ADAL" clId="{13067E3F-E5DD-4B1D-A470-595424448D08}" dt="2022-02-09T19:15:35.345" v="633" actId="1076"/>
          <ac:picMkLst>
            <pc:docMk/>
            <pc:sldMk cId="3718724208" sldId="318"/>
            <ac:picMk id="10" creationId="{C02B605E-C0DE-4AEF-9892-800F0C8C0202}"/>
          </ac:picMkLst>
        </pc:picChg>
        <pc:cxnChg chg="add del">
          <ac:chgData name="abhishek.1923cse1003" userId="4769a6a1-96d3-47f5-969d-40e8cafe9689" providerId="ADAL" clId="{13067E3F-E5DD-4B1D-A470-595424448D08}" dt="2022-02-09T19:14:18.015" v="616" actId="26606"/>
          <ac:cxnSpMkLst>
            <pc:docMk/>
            <pc:sldMk cId="3718724208" sldId="318"/>
            <ac:cxnSpMk id="38" creationId="{FEF09B21-45A0-42EE-9BDC-C4E0932EA624}"/>
          </ac:cxnSpMkLst>
        </pc:cxnChg>
        <pc:cxnChg chg="add del">
          <ac:chgData name="abhishek.1923cse1003" userId="4769a6a1-96d3-47f5-969d-40e8cafe9689" providerId="ADAL" clId="{13067E3F-E5DD-4B1D-A470-595424448D08}" dt="2022-02-09T19:14:52.300" v="625" actId="26606"/>
          <ac:cxnSpMkLst>
            <pc:docMk/>
            <pc:sldMk cId="3718724208" sldId="318"/>
            <ac:cxnSpMk id="49" creationId="{A5EECEE2-745A-4C3E-9A46-1B2ACCDC02D0}"/>
          </ac:cxnSpMkLst>
        </pc:cxnChg>
        <pc:cxnChg chg="add del">
          <ac:chgData name="abhishek.1923cse1003" userId="4769a6a1-96d3-47f5-969d-40e8cafe9689" providerId="ADAL" clId="{13067E3F-E5DD-4B1D-A470-595424448D08}" dt="2022-02-09T19:15:06.828" v="627" actId="26606"/>
          <ac:cxnSpMkLst>
            <pc:docMk/>
            <pc:sldMk cId="3718724208" sldId="318"/>
            <ac:cxnSpMk id="75" creationId="{A5EECEE2-745A-4C3E-9A46-1B2ACCDC02D0}"/>
          </ac:cxnSpMkLst>
        </pc:cxnChg>
        <pc:cxnChg chg="add">
          <ac:chgData name="abhishek.1923cse1003" userId="4769a6a1-96d3-47f5-969d-40e8cafe9689" providerId="ADAL" clId="{13067E3F-E5DD-4B1D-A470-595424448D08}" dt="2022-02-09T19:15:06.828" v="627" actId="26606"/>
          <ac:cxnSpMkLst>
            <pc:docMk/>
            <pc:sldMk cId="3718724208" sldId="318"/>
            <ac:cxnSpMk id="103" creationId="{101E6AB6-0657-4BF2-816B-443C9809C451}"/>
          </ac:cxnSpMkLst>
        </pc:cxnChg>
        <pc:cxnChg chg="add">
          <ac:chgData name="abhishek.1923cse1003" userId="4769a6a1-96d3-47f5-969d-40e8cafe9689" providerId="ADAL" clId="{13067E3F-E5DD-4B1D-A470-595424448D08}" dt="2022-02-09T19:15:06.828" v="627" actId="26606"/>
          <ac:cxnSpMkLst>
            <pc:docMk/>
            <pc:sldMk cId="3718724208" sldId="318"/>
            <ac:cxnSpMk id="105" creationId="{A493DB97-1EF9-40FC-9DAC-B23D646962DD}"/>
          </ac:cxnSpMkLst>
        </pc:cxnChg>
        <pc:cxnChg chg="add">
          <ac:chgData name="abhishek.1923cse1003" userId="4769a6a1-96d3-47f5-969d-40e8cafe9689" providerId="ADAL" clId="{13067E3F-E5DD-4B1D-A470-595424448D08}" dt="2022-02-09T19:15:06.828" v="627" actId="26606"/>
          <ac:cxnSpMkLst>
            <pc:docMk/>
            <pc:sldMk cId="3718724208" sldId="318"/>
            <ac:cxnSpMk id="107" creationId="{1FD9D93B-46F0-47D0-9A9E-8E60DA3FA897}"/>
          </ac:cxnSpMkLst>
        </pc:cxnChg>
      </pc:sldChg>
      <pc:sldChg chg="addSp delSp modSp new del mod setBg setClrOvrMap">
        <pc:chgData name="abhishek.1923cse1003" userId="4769a6a1-96d3-47f5-969d-40e8cafe9689" providerId="ADAL" clId="{13067E3F-E5DD-4B1D-A470-595424448D08}" dt="2022-02-11T16:21:19.039" v="823" actId="47"/>
        <pc:sldMkLst>
          <pc:docMk/>
          <pc:sldMk cId="1187662610" sldId="319"/>
        </pc:sldMkLst>
        <pc:spChg chg="mod ord">
          <ac:chgData name="abhishek.1923cse1003" userId="4769a6a1-96d3-47f5-969d-40e8cafe9689" providerId="ADAL" clId="{13067E3F-E5DD-4B1D-A470-595424448D08}" dt="2022-02-09T19:19:34.696" v="819" actId="14100"/>
          <ac:spMkLst>
            <pc:docMk/>
            <pc:sldMk cId="1187662610" sldId="319"/>
            <ac:spMk id="2" creationId="{9AE63377-EAD2-4ABF-A68E-7877C4EF9FC0}"/>
          </ac:spMkLst>
        </pc:spChg>
        <pc:spChg chg="add del mod">
          <ac:chgData name="abhishek.1923cse1003" userId="4769a6a1-96d3-47f5-969d-40e8cafe9689" providerId="ADAL" clId="{13067E3F-E5DD-4B1D-A470-595424448D08}" dt="2022-02-09T19:17:40.875" v="720" actId="26606"/>
          <ac:spMkLst>
            <pc:docMk/>
            <pc:sldMk cId="1187662610" sldId="319"/>
            <ac:spMk id="3" creationId="{B29C979A-2FBB-42F1-B8EE-D351DC5A2006}"/>
          </ac:spMkLst>
        </pc:spChg>
        <pc:spChg chg="add del mod">
          <ac:chgData name="abhishek.1923cse1003" userId="4769a6a1-96d3-47f5-969d-40e8cafe9689" providerId="ADAL" clId="{13067E3F-E5DD-4B1D-A470-595424448D08}" dt="2022-02-09T19:17:40.875" v="720" actId="26606"/>
          <ac:spMkLst>
            <pc:docMk/>
            <pc:sldMk cId="1187662610" sldId="319"/>
            <ac:spMk id="4" creationId="{CE07BDFB-9E1E-4D87-906D-0B4F2BC1E996}"/>
          </ac:spMkLst>
        </pc:spChg>
        <pc:spChg chg="add del mod">
          <ac:chgData name="abhishek.1923cse1003" userId="4769a6a1-96d3-47f5-969d-40e8cafe9689" providerId="ADAL" clId="{13067E3F-E5DD-4B1D-A470-595424448D08}" dt="2022-02-09T19:17:40.875" v="720" actId="26606"/>
          <ac:spMkLst>
            <pc:docMk/>
            <pc:sldMk cId="1187662610" sldId="319"/>
            <ac:spMk id="5" creationId="{5B2FBF8B-DD7F-445D-B96E-F1EE1B2F4BC5}"/>
          </ac:spMkLst>
        </pc:spChg>
        <pc:spChg chg="add del mod">
          <ac:chgData name="abhishek.1923cse1003" userId="4769a6a1-96d3-47f5-969d-40e8cafe9689" providerId="ADAL" clId="{13067E3F-E5DD-4B1D-A470-595424448D08}" dt="2022-02-09T19:17:40.875" v="720" actId="26606"/>
          <ac:spMkLst>
            <pc:docMk/>
            <pc:sldMk cId="1187662610" sldId="319"/>
            <ac:spMk id="6" creationId="{3BF08E46-EC44-41CC-8474-FE89F6D8601A}"/>
          </ac:spMkLst>
        </pc:spChg>
        <pc:spChg chg="add del mod">
          <ac:chgData name="abhishek.1923cse1003" userId="4769a6a1-96d3-47f5-969d-40e8cafe9689" providerId="ADAL" clId="{13067E3F-E5DD-4B1D-A470-595424448D08}" dt="2022-02-09T19:17:40.875" v="720" actId="26606"/>
          <ac:spMkLst>
            <pc:docMk/>
            <pc:sldMk cId="1187662610" sldId="319"/>
            <ac:spMk id="11" creationId="{6BF3B19C-4822-4C88-ACE0-17F79ED6DBCB}"/>
          </ac:spMkLst>
        </pc:spChg>
        <pc:spChg chg="add del mod">
          <ac:chgData name="abhishek.1923cse1003" userId="4769a6a1-96d3-47f5-969d-40e8cafe9689" providerId="ADAL" clId="{13067E3F-E5DD-4B1D-A470-595424448D08}" dt="2022-02-09T19:17:40.875" v="720" actId="26606"/>
          <ac:spMkLst>
            <pc:docMk/>
            <pc:sldMk cId="1187662610" sldId="319"/>
            <ac:spMk id="12" creationId="{8C531DD1-36E4-43FA-A8D4-457007842664}"/>
          </ac:spMkLst>
        </pc:spChg>
        <pc:spChg chg="add del mod">
          <ac:chgData name="abhishek.1923cse1003" userId="4769a6a1-96d3-47f5-969d-40e8cafe9689" providerId="ADAL" clId="{13067E3F-E5DD-4B1D-A470-595424448D08}" dt="2022-02-09T19:17:40.875" v="720" actId="26606"/>
          <ac:spMkLst>
            <pc:docMk/>
            <pc:sldMk cId="1187662610" sldId="319"/>
            <ac:spMk id="13" creationId="{DDA82800-3EB3-4542-83A6-860160110351}"/>
          </ac:spMkLst>
        </pc:spChg>
        <pc:spChg chg="add del mod">
          <ac:chgData name="abhishek.1923cse1003" userId="4769a6a1-96d3-47f5-969d-40e8cafe9689" providerId="ADAL" clId="{13067E3F-E5DD-4B1D-A470-595424448D08}" dt="2022-02-09T19:17:40.875" v="720" actId="26606"/>
          <ac:spMkLst>
            <pc:docMk/>
            <pc:sldMk cId="1187662610" sldId="319"/>
            <ac:spMk id="14" creationId="{86912686-9314-4218-BE83-BAC29F32B2B2}"/>
          </ac:spMkLst>
        </pc:spChg>
        <pc:spChg chg="add del mod">
          <ac:chgData name="abhishek.1923cse1003" userId="4769a6a1-96d3-47f5-969d-40e8cafe9689" providerId="ADAL" clId="{13067E3F-E5DD-4B1D-A470-595424448D08}" dt="2022-02-09T19:17:40.875" v="720" actId="26606"/>
          <ac:spMkLst>
            <pc:docMk/>
            <pc:sldMk cId="1187662610" sldId="319"/>
            <ac:spMk id="15" creationId="{B170F374-89B4-45AC-A381-341744ACAE1E}"/>
          </ac:spMkLst>
        </pc:spChg>
        <pc:spChg chg="add del mod">
          <ac:chgData name="abhishek.1923cse1003" userId="4769a6a1-96d3-47f5-969d-40e8cafe9689" providerId="ADAL" clId="{13067E3F-E5DD-4B1D-A470-595424448D08}" dt="2022-02-09T19:17:40.875" v="720" actId="26606"/>
          <ac:spMkLst>
            <pc:docMk/>
            <pc:sldMk cId="1187662610" sldId="319"/>
            <ac:spMk id="16" creationId="{FC63A620-73CC-4203-8284-0C11730197C2}"/>
          </ac:spMkLst>
        </pc:spChg>
        <pc:spChg chg="add del mod">
          <ac:chgData name="abhishek.1923cse1003" userId="4769a6a1-96d3-47f5-969d-40e8cafe9689" providerId="ADAL" clId="{13067E3F-E5DD-4B1D-A470-595424448D08}" dt="2022-02-09T19:17:40.875" v="720" actId="26606"/>
          <ac:spMkLst>
            <pc:docMk/>
            <pc:sldMk cId="1187662610" sldId="319"/>
            <ac:spMk id="17" creationId="{4572E3C0-F9EE-4112-B120-67E5519D97BB}"/>
          </ac:spMkLst>
        </pc:spChg>
        <pc:spChg chg="add del">
          <ac:chgData name="abhishek.1923cse1003" userId="4769a6a1-96d3-47f5-969d-40e8cafe9689" providerId="ADAL" clId="{13067E3F-E5DD-4B1D-A470-595424448D08}" dt="2022-02-09T19:18:02.785" v="722" actId="26606"/>
          <ac:spMkLst>
            <pc:docMk/>
            <pc:sldMk cId="1187662610" sldId="319"/>
            <ac:spMk id="26" creationId="{904DB13E-F722-4ED6-BB00-556651E95281}"/>
          </ac:spMkLst>
        </pc:spChg>
        <pc:spChg chg="add del">
          <ac:chgData name="abhishek.1923cse1003" userId="4769a6a1-96d3-47f5-969d-40e8cafe9689" providerId="ADAL" clId="{13067E3F-E5DD-4B1D-A470-595424448D08}" dt="2022-02-09T19:18:02.785" v="722" actId="26606"/>
          <ac:spMkLst>
            <pc:docMk/>
            <pc:sldMk cId="1187662610" sldId="319"/>
            <ac:spMk id="28" creationId="{1E8D93C5-28EB-42D0-86CE-D804955653CC}"/>
          </ac:spMkLst>
        </pc:spChg>
        <pc:spChg chg="add del">
          <ac:chgData name="abhishek.1923cse1003" userId="4769a6a1-96d3-47f5-969d-40e8cafe9689" providerId="ADAL" clId="{13067E3F-E5DD-4B1D-A470-595424448D08}" dt="2022-02-09T19:18:02.785" v="722" actId="26606"/>
          <ac:spMkLst>
            <pc:docMk/>
            <pc:sldMk cId="1187662610" sldId="319"/>
            <ac:spMk id="30" creationId="{AB1B1E7D-F76D-4744-AF85-239E6998A4C5}"/>
          </ac:spMkLst>
        </pc:spChg>
        <pc:spChg chg="add del">
          <ac:chgData name="abhishek.1923cse1003" userId="4769a6a1-96d3-47f5-969d-40e8cafe9689" providerId="ADAL" clId="{13067E3F-E5DD-4B1D-A470-595424448D08}" dt="2022-02-09T19:18:02.785" v="722" actId="26606"/>
          <ac:spMkLst>
            <pc:docMk/>
            <pc:sldMk cId="1187662610" sldId="319"/>
            <ac:spMk id="32" creationId="{3BB65211-00DB-45B6-A223-033B2D19CBE8}"/>
          </ac:spMkLst>
        </pc:spChg>
        <pc:spChg chg="add del">
          <ac:chgData name="abhishek.1923cse1003" userId="4769a6a1-96d3-47f5-969d-40e8cafe9689" providerId="ADAL" clId="{13067E3F-E5DD-4B1D-A470-595424448D08}" dt="2022-02-09T19:18:02.785" v="722" actId="26606"/>
          <ac:spMkLst>
            <pc:docMk/>
            <pc:sldMk cId="1187662610" sldId="319"/>
            <ac:spMk id="39" creationId="{EA4E4267-CAF0-4C38-8DC6-CD3B1A9F046E}"/>
          </ac:spMkLst>
        </pc:spChg>
        <pc:spChg chg="add del">
          <ac:chgData name="abhishek.1923cse1003" userId="4769a6a1-96d3-47f5-969d-40e8cafe9689" providerId="ADAL" clId="{13067E3F-E5DD-4B1D-A470-595424448D08}" dt="2022-02-09T19:18:02.785" v="722" actId="26606"/>
          <ac:spMkLst>
            <pc:docMk/>
            <pc:sldMk cId="1187662610" sldId="319"/>
            <ac:spMk id="41" creationId="{0EE3ACC5-126D-4BA4-8B45-7F0B5B839C51}"/>
          </ac:spMkLst>
        </pc:spChg>
        <pc:spChg chg="add del">
          <ac:chgData name="abhishek.1923cse1003" userId="4769a6a1-96d3-47f5-969d-40e8cafe9689" providerId="ADAL" clId="{13067E3F-E5DD-4B1D-A470-595424448D08}" dt="2022-02-09T19:18:02.785" v="722" actId="26606"/>
          <ac:spMkLst>
            <pc:docMk/>
            <pc:sldMk cId="1187662610" sldId="319"/>
            <ac:spMk id="43" creationId="{AB2868F7-FE10-4289-A5BD-90763C7A2F5A}"/>
          </ac:spMkLst>
        </pc:spChg>
        <pc:spChg chg="add del">
          <ac:chgData name="abhishek.1923cse1003" userId="4769a6a1-96d3-47f5-969d-40e8cafe9689" providerId="ADAL" clId="{13067E3F-E5DD-4B1D-A470-595424448D08}" dt="2022-02-09T19:18:02.785" v="722" actId="26606"/>
          <ac:spMkLst>
            <pc:docMk/>
            <pc:sldMk cId="1187662610" sldId="319"/>
            <ac:spMk id="45" creationId="{BD94142C-10EE-487C-A327-404FDF358F22}"/>
          </ac:spMkLst>
        </pc:spChg>
        <pc:spChg chg="add del">
          <ac:chgData name="abhishek.1923cse1003" userId="4769a6a1-96d3-47f5-969d-40e8cafe9689" providerId="ADAL" clId="{13067E3F-E5DD-4B1D-A470-595424448D08}" dt="2022-02-09T19:18:02.785" v="722" actId="26606"/>
          <ac:spMkLst>
            <pc:docMk/>
            <pc:sldMk cId="1187662610" sldId="319"/>
            <ac:spMk id="47" creationId="{5F7FAC2D-7A74-4939-A917-A1A5AF935685}"/>
          </ac:spMkLst>
        </pc:spChg>
        <pc:spChg chg="add del">
          <ac:chgData name="abhishek.1923cse1003" userId="4769a6a1-96d3-47f5-969d-40e8cafe9689" providerId="ADAL" clId="{13067E3F-E5DD-4B1D-A470-595424448D08}" dt="2022-02-09T19:18:02.785" v="722" actId="26606"/>
          <ac:spMkLst>
            <pc:docMk/>
            <pc:sldMk cId="1187662610" sldId="319"/>
            <ac:spMk id="49" creationId="{BA53A868-C420-4BAE-9244-EC162AF05CFC}"/>
          </ac:spMkLst>
        </pc:spChg>
        <pc:spChg chg="add del">
          <ac:chgData name="abhishek.1923cse1003" userId="4769a6a1-96d3-47f5-969d-40e8cafe9689" providerId="ADAL" clId="{13067E3F-E5DD-4B1D-A470-595424448D08}" dt="2022-02-09T19:18:13.080" v="725" actId="26606"/>
          <ac:spMkLst>
            <pc:docMk/>
            <pc:sldMk cId="1187662610" sldId="319"/>
            <ac:spMk id="60" creationId="{904DB13E-F722-4ED6-BB00-556651E95281}"/>
          </ac:spMkLst>
        </pc:spChg>
        <pc:spChg chg="add del">
          <ac:chgData name="abhishek.1923cse1003" userId="4769a6a1-96d3-47f5-969d-40e8cafe9689" providerId="ADAL" clId="{13067E3F-E5DD-4B1D-A470-595424448D08}" dt="2022-02-09T19:18:13.080" v="725" actId="26606"/>
          <ac:spMkLst>
            <pc:docMk/>
            <pc:sldMk cId="1187662610" sldId="319"/>
            <ac:spMk id="62" creationId="{1E8D93C5-28EB-42D0-86CE-D804955653CC}"/>
          </ac:spMkLst>
        </pc:spChg>
        <pc:spChg chg="add del">
          <ac:chgData name="abhishek.1923cse1003" userId="4769a6a1-96d3-47f5-969d-40e8cafe9689" providerId="ADAL" clId="{13067E3F-E5DD-4B1D-A470-595424448D08}" dt="2022-02-09T19:18:13.080" v="725" actId="26606"/>
          <ac:spMkLst>
            <pc:docMk/>
            <pc:sldMk cId="1187662610" sldId="319"/>
            <ac:spMk id="64" creationId="{AB1B1E7D-F76D-4744-AF85-239E6998A4C5}"/>
          </ac:spMkLst>
        </pc:spChg>
        <pc:spChg chg="add del">
          <ac:chgData name="abhishek.1923cse1003" userId="4769a6a1-96d3-47f5-969d-40e8cafe9689" providerId="ADAL" clId="{13067E3F-E5DD-4B1D-A470-595424448D08}" dt="2022-02-09T19:18:13.080" v="725" actId="26606"/>
          <ac:spMkLst>
            <pc:docMk/>
            <pc:sldMk cId="1187662610" sldId="319"/>
            <ac:spMk id="66" creationId="{3BB65211-00DB-45B6-A223-033B2D19CBE8}"/>
          </ac:spMkLst>
        </pc:spChg>
        <pc:spChg chg="add del">
          <ac:chgData name="abhishek.1923cse1003" userId="4769a6a1-96d3-47f5-969d-40e8cafe9689" providerId="ADAL" clId="{13067E3F-E5DD-4B1D-A470-595424448D08}" dt="2022-02-09T19:18:13.080" v="725" actId="26606"/>
          <ac:spMkLst>
            <pc:docMk/>
            <pc:sldMk cId="1187662610" sldId="319"/>
            <ac:spMk id="73" creationId="{EA4E4267-CAF0-4C38-8DC6-CD3B1A9F046E}"/>
          </ac:spMkLst>
        </pc:spChg>
        <pc:spChg chg="add del">
          <ac:chgData name="abhishek.1923cse1003" userId="4769a6a1-96d3-47f5-969d-40e8cafe9689" providerId="ADAL" clId="{13067E3F-E5DD-4B1D-A470-595424448D08}" dt="2022-02-09T19:18:13.080" v="725" actId="26606"/>
          <ac:spMkLst>
            <pc:docMk/>
            <pc:sldMk cId="1187662610" sldId="319"/>
            <ac:spMk id="75" creationId="{0EE3ACC5-126D-4BA4-8B45-7F0B5B839C51}"/>
          </ac:spMkLst>
        </pc:spChg>
        <pc:spChg chg="add del">
          <ac:chgData name="abhishek.1923cse1003" userId="4769a6a1-96d3-47f5-969d-40e8cafe9689" providerId="ADAL" clId="{13067E3F-E5DD-4B1D-A470-595424448D08}" dt="2022-02-09T19:18:13.080" v="725" actId="26606"/>
          <ac:spMkLst>
            <pc:docMk/>
            <pc:sldMk cId="1187662610" sldId="319"/>
            <ac:spMk id="77" creationId="{AB2868F7-FE10-4289-A5BD-90763C7A2F5A}"/>
          </ac:spMkLst>
        </pc:spChg>
        <pc:spChg chg="add del">
          <ac:chgData name="abhishek.1923cse1003" userId="4769a6a1-96d3-47f5-969d-40e8cafe9689" providerId="ADAL" clId="{13067E3F-E5DD-4B1D-A470-595424448D08}" dt="2022-02-09T19:18:13.080" v="725" actId="26606"/>
          <ac:spMkLst>
            <pc:docMk/>
            <pc:sldMk cId="1187662610" sldId="319"/>
            <ac:spMk id="79" creationId="{BD94142C-10EE-487C-A327-404FDF358F22}"/>
          </ac:spMkLst>
        </pc:spChg>
        <pc:spChg chg="add del">
          <ac:chgData name="abhishek.1923cse1003" userId="4769a6a1-96d3-47f5-969d-40e8cafe9689" providerId="ADAL" clId="{13067E3F-E5DD-4B1D-A470-595424448D08}" dt="2022-02-09T19:18:13.080" v="725" actId="26606"/>
          <ac:spMkLst>
            <pc:docMk/>
            <pc:sldMk cId="1187662610" sldId="319"/>
            <ac:spMk id="81" creationId="{5F7FAC2D-7A74-4939-A917-A1A5AF935685}"/>
          </ac:spMkLst>
        </pc:spChg>
        <pc:spChg chg="add del">
          <ac:chgData name="abhishek.1923cse1003" userId="4769a6a1-96d3-47f5-969d-40e8cafe9689" providerId="ADAL" clId="{13067E3F-E5DD-4B1D-A470-595424448D08}" dt="2022-02-09T19:18:42.727" v="733" actId="26606"/>
          <ac:spMkLst>
            <pc:docMk/>
            <pc:sldMk cId="1187662610" sldId="319"/>
            <ac:spMk id="86" creationId="{904DB13E-F722-4ED6-BB00-556651E95281}"/>
          </ac:spMkLst>
        </pc:spChg>
        <pc:spChg chg="add del">
          <ac:chgData name="abhishek.1923cse1003" userId="4769a6a1-96d3-47f5-969d-40e8cafe9689" providerId="ADAL" clId="{13067E3F-E5DD-4B1D-A470-595424448D08}" dt="2022-02-09T19:18:42.727" v="733" actId="26606"/>
          <ac:spMkLst>
            <pc:docMk/>
            <pc:sldMk cId="1187662610" sldId="319"/>
            <ac:spMk id="88" creationId="{1E8D93C5-28EB-42D0-86CE-D804955653CC}"/>
          </ac:spMkLst>
        </pc:spChg>
        <pc:spChg chg="add del">
          <ac:chgData name="abhishek.1923cse1003" userId="4769a6a1-96d3-47f5-969d-40e8cafe9689" providerId="ADAL" clId="{13067E3F-E5DD-4B1D-A470-595424448D08}" dt="2022-02-09T19:18:42.727" v="733" actId="26606"/>
          <ac:spMkLst>
            <pc:docMk/>
            <pc:sldMk cId="1187662610" sldId="319"/>
            <ac:spMk id="90" creationId="{AB1B1E7D-F76D-4744-AF85-239E6998A4C5}"/>
          </ac:spMkLst>
        </pc:spChg>
        <pc:spChg chg="add del">
          <ac:chgData name="abhishek.1923cse1003" userId="4769a6a1-96d3-47f5-969d-40e8cafe9689" providerId="ADAL" clId="{13067E3F-E5DD-4B1D-A470-595424448D08}" dt="2022-02-09T19:18:42.727" v="733" actId="26606"/>
          <ac:spMkLst>
            <pc:docMk/>
            <pc:sldMk cId="1187662610" sldId="319"/>
            <ac:spMk id="92" creationId="{3BB65211-00DB-45B6-A223-033B2D19CBE8}"/>
          </ac:spMkLst>
        </pc:spChg>
        <pc:spChg chg="add del">
          <ac:chgData name="abhishek.1923cse1003" userId="4769a6a1-96d3-47f5-969d-40e8cafe9689" providerId="ADAL" clId="{13067E3F-E5DD-4B1D-A470-595424448D08}" dt="2022-02-09T19:18:42.727" v="733" actId="26606"/>
          <ac:spMkLst>
            <pc:docMk/>
            <pc:sldMk cId="1187662610" sldId="319"/>
            <ac:spMk id="99" creationId="{18D8845F-30A4-4D73-83CB-ABA691F5A92D}"/>
          </ac:spMkLst>
        </pc:spChg>
        <pc:spChg chg="add del">
          <ac:chgData name="abhishek.1923cse1003" userId="4769a6a1-96d3-47f5-969d-40e8cafe9689" providerId="ADAL" clId="{13067E3F-E5DD-4B1D-A470-595424448D08}" dt="2022-02-09T19:18:42.727" v="733" actId="26606"/>
          <ac:spMkLst>
            <pc:docMk/>
            <pc:sldMk cId="1187662610" sldId="319"/>
            <ac:spMk id="101" creationId="{1DAC2350-FA6C-4B24-9A17-926C160E8CD9}"/>
          </ac:spMkLst>
        </pc:spChg>
        <pc:spChg chg="add del">
          <ac:chgData name="abhishek.1923cse1003" userId="4769a6a1-96d3-47f5-969d-40e8cafe9689" providerId="ADAL" clId="{13067E3F-E5DD-4B1D-A470-595424448D08}" dt="2022-02-09T19:18:42.727" v="733" actId="26606"/>
          <ac:spMkLst>
            <pc:docMk/>
            <pc:sldMk cId="1187662610" sldId="319"/>
            <ac:spMk id="103" creationId="{2A637C44-0146-4C54-A1A1-57BC8E6C3C2B}"/>
          </ac:spMkLst>
        </pc:spChg>
        <pc:spChg chg="add del">
          <ac:chgData name="abhishek.1923cse1003" userId="4769a6a1-96d3-47f5-969d-40e8cafe9689" providerId="ADAL" clId="{13067E3F-E5DD-4B1D-A470-595424448D08}" dt="2022-02-09T19:18:42.727" v="733" actId="26606"/>
          <ac:spMkLst>
            <pc:docMk/>
            <pc:sldMk cId="1187662610" sldId="319"/>
            <ac:spMk id="105" creationId="{6AB310E7-DE5C-4964-8CBB-E87A22B5BD59}"/>
          </ac:spMkLst>
        </pc:spChg>
        <pc:spChg chg="add">
          <ac:chgData name="abhishek.1923cse1003" userId="4769a6a1-96d3-47f5-969d-40e8cafe9689" providerId="ADAL" clId="{13067E3F-E5DD-4B1D-A470-595424448D08}" dt="2022-02-09T19:18:42.727" v="733" actId="26606"/>
          <ac:spMkLst>
            <pc:docMk/>
            <pc:sldMk cId="1187662610" sldId="319"/>
            <ac:spMk id="116" creationId="{904DB13E-F722-4ED6-BB00-556651E95281}"/>
          </ac:spMkLst>
        </pc:spChg>
        <pc:spChg chg="add">
          <ac:chgData name="abhishek.1923cse1003" userId="4769a6a1-96d3-47f5-969d-40e8cafe9689" providerId="ADAL" clId="{13067E3F-E5DD-4B1D-A470-595424448D08}" dt="2022-02-09T19:18:42.727" v="733" actId="26606"/>
          <ac:spMkLst>
            <pc:docMk/>
            <pc:sldMk cId="1187662610" sldId="319"/>
            <ac:spMk id="118" creationId="{1E8D93C5-28EB-42D0-86CE-D804955653CC}"/>
          </ac:spMkLst>
        </pc:spChg>
        <pc:spChg chg="add">
          <ac:chgData name="abhishek.1923cse1003" userId="4769a6a1-96d3-47f5-969d-40e8cafe9689" providerId="ADAL" clId="{13067E3F-E5DD-4B1D-A470-595424448D08}" dt="2022-02-09T19:18:42.727" v="733" actId="26606"/>
          <ac:spMkLst>
            <pc:docMk/>
            <pc:sldMk cId="1187662610" sldId="319"/>
            <ac:spMk id="120" creationId="{AB1B1E7D-F76D-4744-AF85-239E6998A4C5}"/>
          </ac:spMkLst>
        </pc:spChg>
        <pc:spChg chg="add">
          <ac:chgData name="abhishek.1923cse1003" userId="4769a6a1-96d3-47f5-969d-40e8cafe9689" providerId="ADAL" clId="{13067E3F-E5DD-4B1D-A470-595424448D08}" dt="2022-02-09T19:18:42.727" v="733" actId="26606"/>
          <ac:spMkLst>
            <pc:docMk/>
            <pc:sldMk cId="1187662610" sldId="319"/>
            <ac:spMk id="122" creationId="{3BB65211-00DB-45B6-A223-033B2D19CBE8}"/>
          </ac:spMkLst>
        </pc:spChg>
        <pc:spChg chg="add">
          <ac:chgData name="abhishek.1923cse1003" userId="4769a6a1-96d3-47f5-969d-40e8cafe9689" providerId="ADAL" clId="{13067E3F-E5DD-4B1D-A470-595424448D08}" dt="2022-02-09T19:18:42.727" v="733" actId="26606"/>
          <ac:spMkLst>
            <pc:docMk/>
            <pc:sldMk cId="1187662610" sldId="319"/>
            <ac:spMk id="129" creationId="{EA4E4267-CAF0-4C38-8DC6-CD3B1A9F046E}"/>
          </ac:spMkLst>
        </pc:spChg>
        <pc:spChg chg="add">
          <ac:chgData name="abhishek.1923cse1003" userId="4769a6a1-96d3-47f5-969d-40e8cafe9689" providerId="ADAL" clId="{13067E3F-E5DD-4B1D-A470-595424448D08}" dt="2022-02-09T19:18:42.727" v="733" actId="26606"/>
          <ac:spMkLst>
            <pc:docMk/>
            <pc:sldMk cId="1187662610" sldId="319"/>
            <ac:spMk id="131" creationId="{0EE3ACC5-126D-4BA4-8B45-7F0B5B839C51}"/>
          </ac:spMkLst>
        </pc:spChg>
        <pc:spChg chg="add">
          <ac:chgData name="abhishek.1923cse1003" userId="4769a6a1-96d3-47f5-969d-40e8cafe9689" providerId="ADAL" clId="{13067E3F-E5DD-4B1D-A470-595424448D08}" dt="2022-02-09T19:18:42.727" v="733" actId="26606"/>
          <ac:spMkLst>
            <pc:docMk/>
            <pc:sldMk cId="1187662610" sldId="319"/>
            <ac:spMk id="133" creationId="{AB2868F7-FE10-4289-A5BD-90763C7A2F5A}"/>
          </ac:spMkLst>
        </pc:spChg>
        <pc:spChg chg="add">
          <ac:chgData name="abhishek.1923cse1003" userId="4769a6a1-96d3-47f5-969d-40e8cafe9689" providerId="ADAL" clId="{13067E3F-E5DD-4B1D-A470-595424448D08}" dt="2022-02-09T19:18:42.727" v="733" actId="26606"/>
          <ac:spMkLst>
            <pc:docMk/>
            <pc:sldMk cId="1187662610" sldId="319"/>
            <ac:spMk id="135" creationId="{BD94142C-10EE-487C-A327-404FDF358F22}"/>
          </ac:spMkLst>
        </pc:spChg>
        <pc:spChg chg="add">
          <ac:chgData name="abhishek.1923cse1003" userId="4769a6a1-96d3-47f5-969d-40e8cafe9689" providerId="ADAL" clId="{13067E3F-E5DD-4B1D-A470-595424448D08}" dt="2022-02-09T19:18:42.727" v="733" actId="26606"/>
          <ac:spMkLst>
            <pc:docMk/>
            <pc:sldMk cId="1187662610" sldId="319"/>
            <ac:spMk id="137" creationId="{5F7FAC2D-7A74-4939-A917-A1A5AF935685}"/>
          </ac:spMkLst>
        </pc:spChg>
        <pc:grpChg chg="add del mod">
          <ac:chgData name="abhishek.1923cse1003" userId="4769a6a1-96d3-47f5-969d-40e8cafe9689" providerId="ADAL" clId="{13067E3F-E5DD-4B1D-A470-595424448D08}" dt="2022-02-09T19:17:40.875" v="720" actId="26606"/>
          <ac:grpSpMkLst>
            <pc:docMk/>
            <pc:sldMk cId="1187662610" sldId="319"/>
            <ac:grpSpMk id="7" creationId="{6F94725B-DCBC-4663-BFAF-0F2925238239}"/>
          </ac:grpSpMkLst>
        </pc:grpChg>
        <pc:grpChg chg="add del">
          <ac:chgData name="abhishek.1923cse1003" userId="4769a6a1-96d3-47f5-969d-40e8cafe9689" providerId="ADAL" clId="{13067E3F-E5DD-4B1D-A470-595424448D08}" dt="2022-02-09T19:18:02.785" v="722" actId="26606"/>
          <ac:grpSpMkLst>
            <pc:docMk/>
            <pc:sldMk cId="1187662610" sldId="319"/>
            <ac:grpSpMk id="34" creationId="{E26428D7-C6F3-473D-A360-A3F5C3E8728C}"/>
          </ac:grpSpMkLst>
        </pc:grpChg>
        <pc:grpChg chg="add del">
          <ac:chgData name="abhishek.1923cse1003" userId="4769a6a1-96d3-47f5-969d-40e8cafe9689" providerId="ADAL" clId="{13067E3F-E5DD-4B1D-A470-595424448D08}" dt="2022-02-09T19:18:13.080" v="725" actId="26606"/>
          <ac:grpSpMkLst>
            <pc:docMk/>
            <pc:sldMk cId="1187662610" sldId="319"/>
            <ac:grpSpMk id="68" creationId="{E26428D7-C6F3-473D-A360-A3F5C3E8728C}"/>
          </ac:grpSpMkLst>
        </pc:grpChg>
        <pc:grpChg chg="add del">
          <ac:chgData name="abhishek.1923cse1003" userId="4769a6a1-96d3-47f5-969d-40e8cafe9689" providerId="ADAL" clId="{13067E3F-E5DD-4B1D-A470-595424448D08}" dt="2022-02-09T19:18:42.727" v="733" actId="26606"/>
          <ac:grpSpMkLst>
            <pc:docMk/>
            <pc:sldMk cId="1187662610" sldId="319"/>
            <ac:grpSpMk id="94" creationId="{E26428D7-C6F3-473D-A360-A3F5C3E8728C}"/>
          </ac:grpSpMkLst>
        </pc:grpChg>
        <pc:grpChg chg="add">
          <ac:chgData name="abhishek.1923cse1003" userId="4769a6a1-96d3-47f5-969d-40e8cafe9689" providerId="ADAL" clId="{13067E3F-E5DD-4B1D-A470-595424448D08}" dt="2022-02-09T19:18:42.727" v="733" actId="26606"/>
          <ac:grpSpMkLst>
            <pc:docMk/>
            <pc:sldMk cId="1187662610" sldId="319"/>
            <ac:grpSpMk id="124" creationId="{E26428D7-C6F3-473D-A360-A3F5C3E8728C}"/>
          </ac:grpSpMkLst>
        </pc:grpChg>
        <pc:picChg chg="add mod ord">
          <ac:chgData name="abhishek.1923cse1003" userId="4769a6a1-96d3-47f5-969d-40e8cafe9689" providerId="ADAL" clId="{13067E3F-E5DD-4B1D-A470-595424448D08}" dt="2022-02-09T19:19:46.898" v="821" actId="1440"/>
          <ac:picMkLst>
            <pc:docMk/>
            <pc:sldMk cId="1187662610" sldId="319"/>
            <ac:picMk id="21" creationId="{23B331B3-9E5E-46F6-AFC8-AA28FA49BC84}"/>
          </ac:picMkLst>
        </pc:picChg>
        <pc:cxnChg chg="mod">
          <ac:chgData name="abhishek.1923cse1003" userId="4769a6a1-96d3-47f5-969d-40e8cafe9689" providerId="ADAL" clId="{13067E3F-E5DD-4B1D-A470-595424448D08}" dt="2022-02-09T19:17:38.398" v="719"/>
          <ac:cxnSpMkLst>
            <pc:docMk/>
            <pc:sldMk cId="1187662610" sldId="319"/>
            <ac:cxnSpMk id="8" creationId="{5AFECDED-F987-4E38-8F25-62209DABE2F9}"/>
          </ac:cxnSpMkLst>
        </pc:cxnChg>
        <pc:cxnChg chg="mod">
          <ac:chgData name="abhishek.1923cse1003" userId="4769a6a1-96d3-47f5-969d-40e8cafe9689" providerId="ADAL" clId="{13067E3F-E5DD-4B1D-A470-595424448D08}" dt="2022-02-09T19:17:38.398" v="719"/>
          <ac:cxnSpMkLst>
            <pc:docMk/>
            <pc:sldMk cId="1187662610" sldId="319"/>
            <ac:cxnSpMk id="9" creationId="{122B7E7F-428F-4B84-B2CF-EAFCA5DA1C37}"/>
          </ac:cxnSpMkLst>
        </pc:cxnChg>
        <pc:cxnChg chg="mod">
          <ac:chgData name="abhishek.1923cse1003" userId="4769a6a1-96d3-47f5-969d-40e8cafe9689" providerId="ADAL" clId="{13067E3F-E5DD-4B1D-A470-595424448D08}" dt="2022-02-09T19:17:38.398" v="719"/>
          <ac:cxnSpMkLst>
            <pc:docMk/>
            <pc:sldMk cId="1187662610" sldId="319"/>
            <ac:cxnSpMk id="10" creationId="{E9C1D04D-C814-4448-B3E2-08C90BA4B6BB}"/>
          </ac:cxnSpMkLst>
        </pc:cxnChg>
        <pc:cxnChg chg="add del mod">
          <ac:chgData name="abhishek.1923cse1003" userId="4769a6a1-96d3-47f5-969d-40e8cafe9689" providerId="ADAL" clId="{13067E3F-E5DD-4B1D-A470-595424448D08}" dt="2022-02-09T19:17:40.875" v="720" actId="26606"/>
          <ac:cxnSpMkLst>
            <pc:docMk/>
            <pc:sldMk cId="1187662610" sldId="319"/>
            <ac:cxnSpMk id="18" creationId="{59112ACD-1E0A-4EF0-AD0B-D51F8E84C2E6}"/>
          </ac:cxnSpMkLst>
        </pc:cxnChg>
        <pc:cxnChg chg="add del mod">
          <ac:chgData name="abhishek.1923cse1003" userId="4769a6a1-96d3-47f5-969d-40e8cafe9689" providerId="ADAL" clId="{13067E3F-E5DD-4B1D-A470-595424448D08}" dt="2022-02-09T19:17:40.875" v="720" actId="26606"/>
          <ac:cxnSpMkLst>
            <pc:docMk/>
            <pc:sldMk cId="1187662610" sldId="319"/>
            <ac:cxnSpMk id="19" creationId="{CFCF7537-82B3-4C72-AF66-2FB10F63B913}"/>
          </ac:cxnSpMkLst>
        </pc:cxnChg>
        <pc:cxnChg chg="add del mod">
          <ac:chgData name="abhishek.1923cse1003" userId="4769a6a1-96d3-47f5-969d-40e8cafe9689" providerId="ADAL" clId="{13067E3F-E5DD-4B1D-A470-595424448D08}" dt="2022-02-09T19:17:40.875" v="720" actId="26606"/>
          <ac:cxnSpMkLst>
            <pc:docMk/>
            <pc:sldMk cId="1187662610" sldId="319"/>
            <ac:cxnSpMk id="20" creationId="{72BF53A4-22D3-44FD-9207-A9E6BFF4479D}"/>
          </ac:cxnSpMkLst>
        </pc:cxnChg>
        <pc:cxnChg chg="add del">
          <ac:chgData name="abhishek.1923cse1003" userId="4769a6a1-96d3-47f5-969d-40e8cafe9689" providerId="ADAL" clId="{13067E3F-E5DD-4B1D-A470-595424448D08}" dt="2022-02-09T19:18:02.785" v="722" actId="26606"/>
          <ac:cxnSpMkLst>
            <pc:docMk/>
            <pc:sldMk cId="1187662610" sldId="319"/>
            <ac:cxnSpMk id="51" creationId="{C2686EF3-81CC-419F-96C3-002A75880309}"/>
          </ac:cxnSpMkLst>
        </pc:cxnChg>
        <pc:cxnChg chg="add del">
          <ac:chgData name="abhishek.1923cse1003" userId="4769a6a1-96d3-47f5-969d-40e8cafe9689" providerId="ADAL" clId="{13067E3F-E5DD-4B1D-A470-595424448D08}" dt="2022-02-09T19:18:02.785" v="722" actId="26606"/>
          <ac:cxnSpMkLst>
            <pc:docMk/>
            <pc:sldMk cId="1187662610" sldId="319"/>
            <ac:cxnSpMk id="53" creationId="{F8D93CCA-A85E-4529-A6F0-8BB54D27BCD1}"/>
          </ac:cxnSpMkLst>
        </pc:cxnChg>
        <pc:cxnChg chg="add del">
          <ac:chgData name="abhishek.1923cse1003" userId="4769a6a1-96d3-47f5-969d-40e8cafe9689" providerId="ADAL" clId="{13067E3F-E5DD-4B1D-A470-595424448D08}" dt="2022-02-09T19:18:02.785" v="722" actId="26606"/>
          <ac:cxnSpMkLst>
            <pc:docMk/>
            <pc:sldMk cId="1187662610" sldId="319"/>
            <ac:cxnSpMk id="55" creationId="{1ECFA516-C18C-41AE-AFF2-A0D0A59C9E90}"/>
          </ac:cxnSpMkLst>
        </pc:cxnChg>
        <pc:cxnChg chg="add del">
          <ac:chgData name="abhishek.1923cse1003" userId="4769a6a1-96d3-47f5-969d-40e8cafe9689" providerId="ADAL" clId="{13067E3F-E5DD-4B1D-A470-595424448D08}" dt="2022-02-09T19:18:42.727" v="733" actId="26606"/>
          <ac:cxnSpMkLst>
            <pc:docMk/>
            <pc:sldMk cId="1187662610" sldId="319"/>
            <ac:cxnSpMk id="107" creationId="{BC6D0BA2-2FCA-496D-A55A-C56A7B3E09D8}"/>
          </ac:cxnSpMkLst>
        </pc:cxnChg>
        <pc:cxnChg chg="add del">
          <ac:chgData name="abhishek.1923cse1003" userId="4769a6a1-96d3-47f5-969d-40e8cafe9689" providerId="ADAL" clId="{13067E3F-E5DD-4B1D-A470-595424448D08}" dt="2022-02-09T19:18:42.727" v="733" actId="26606"/>
          <ac:cxnSpMkLst>
            <pc:docMk/>
            <pc:sldMk cId="1187662610" sldId="319"/>
            <ac:cxnSpMk id="109" creationId="{EA158404-99A1-4EB0-B63C-8744C273AC0A}"/>
          </ac:cxnSpMkLst>
        </pc:cxnChg>
        <pc:cxnChg chg="add del">
          <ac:chgData name="abhishek.1923cse1003" userId="4769a6a1-96d3-47f5-969d-40e8cafe9689" providerId="ADAL" clId="{13067E3F-E5DD-4B1D-A470-595424448D08}" dt="2022-02-09T19:18:42.727" v="733" actId="26606"/>
          <ac:cxnSpMkLst>
            <pc:docMk/>
            <pc:sldMk cId="1187662610" sldId="319"/>
            <ac:cxnSpMk id="111" creationId="{B1848EA8-FE52-4762-AE9B-5D1DD4C33621}"/>
          </ac:cxnSpMkLst>
        </pc:cxnChg>
      </pc:sldChg>
    </pc:docChg>
  </pc:docChgLst>
  <pc:docChgLst>
    <pc:chgData name="Amit Tripathi" userId="1a490063c5650514" providerId="LiveId" clId="{A22C9F62-4E07-44D6-ABAC-4EDE6ABF488B}"/>
    <pc:docChg chg="undo custSel addSld modSld modSection">
      <pc:chgData name="Amit Tripathi" userId="1a490063c5650514" providerId="LiveId" clId="{A22C9F62-4E07-44D6-ABAC-4EDE6ABF488B}" dt="2023-03-24T06:08:48.115" v="540" actId="1037"/>
      <pc:docMkLst>
        <pc:docMk/>
      </pc:docMkLst>
      <pc:sldChg chg="modSp mod">
        <pc:chgData name="Amit Tripathi" userId="1a490063c5650514" providerId="LiveId" clId="{A22C9F62-4E07-44D6-ABAC-4EDE6ABF488B}" dt="2023-03-24T05:25:18.271" v="102" actId="6549"/>
        <pc:sldMkLst>
          <pc:docMk/>
          <pc:sldMk cId="42028081" sldId="264"/>
        </pc:sldMkLst>
        <pc:spChg chg="mod">
          <ac:chgData name="Amit Tripathi" userId="1a490063c5650514" providerId="LiveId" clId="{A22C9F62-4E07-44D6-ABAC-4EDE6ABF488B}" dt="2023-03-24T05:25:18.271" v="102" actId="6549"/>
          <ac:spMkLst>
            <pc:docMk/>
            <pc:sldMk cId="42028081" sldId="264"/>
            <ac:spMk id="3" creationId="{C8722DDC-8EEE-4A06-8DFE-B44871EAA2CF}"/>
          </ac:spMkLst>
        </pc:spChg>
      </pc:sldChg>
      <pc:sldChg chg="addSp delSp modSp new mod">
        <pc:chgData name="Amit Tripathi" userId="1a490063c5650514" providerId="LiveId" clId="{A22C9F62-4E07-44D6-ABAC-4EDE6ABF488B}" dt="2023-03-24T05:50:08.220" v="157" actId="1076"/>
        <pc:sldMkLst>
          <pc:docMk/>
          <pc:sldMk cId="2898301367" sldId="321"/>
        </pc:sldMkLst>
        <pc:spChg chg="mod">
          <ac:chgData name="Amit Tripathi" userId="1a490063c5650514" providerId="LiveId" clId="{A22C9F62-4E07-44D6-ABAC-4EDE6ABF488B}" dt="2023-03-24T05:50:01.636" v="155" actId="122"/>
          <ac:spMkLst>
            <pc:docMk/>
            <pc:sldMk cId="2898301367" sldId="321"/>
            <ac:spMk id="2" creationId="{6FCE7642-5A8B-6DED-8F33-58555FEF5752}"/>
          </ac:spMkLst>
        </pc:spChg>
        <pc:spChg chg="del mod">
          <ac:chgData name="Amit Tripathi" userId="1a490063c5650514" providerId="LiveId" clId="{A22C9F62-4E07-44D6-ABAC-4EDE6ABF488B}" dt="2023-03-24T05:29:15.875" v="142" actId="22"/>
          <ac:spMkLst>
            <pc:docMk/>
            <pc:sldMk cId="2898301367" sldId="321"/>
            <ac:spMk id="3" creationId="{A2F1E273-15CE-9C3E-7B92-78F794141D8E}"/>
          </ac:spMkLst>
        </pc:spChg>
        <pc:picChg chg="add mod ord">
          <ac:chgData name="Amit Tripathi" userId="1a490063c5650514" providerId="LiveId" clId="{A22C9F62-4E07-44D6-ABAC-4EDE6ABF488B}" dt="2023-03-24T05:50:08.220" v="157" actId="1076"/>
          <ac:picMkLst>
            <pc:docMk/>
            <pc:sldMk cId="2898301367" sldId="321"/>
            <ac:picMk id="5" creationId="{56369205-B33B-1589-F867-7AD863C96180}"/>
          </ac:picMkLst>
        </pc:picChg>
        <pc:picChg chg="add mod">
          <ac:chgData name="Amit Tripathi" userId="1a490063c5650514" providerId="LiveId" clId="{A22C9F62-4E07-44D6-ABAC-4EDE6ABF488B}" dt="2023-03-24T05:50:05.703" v="156" actId="1076"/>
          <ac:picMkLst>
            <pc:docMk/>
            <pc:sldMk cId="2898301367" sldId="321"/>
            <ac:picMk id="7" creationId="{BFEE08D8-D3C9-C6F7-8083-B2525007DD24}"/>
          </ac:picMkLst>
        </pc:picChg>
      </pc:sldChg>
      <pc:sldChg chg="addSp delSp modSp new mod">
        <pc:chgData name="Amit Tripathi" userId="1a490063c5650514" providerId="LiveId" clId="{A22C9F62-4E07-44D6-ABAC-4EDE6ABF488B}" dt="2023-03-24T05:56:14.262" v="199" actId="1076"/>
        <pc:sldMkLst>
          <pc:docMk/>
          <pc:sldMk cId="874201272" sldId="322"/>
        </pc:sldMkLst>
        <pc:spChg chg="mod">
          <ac:chgData name="Amit Tripathi" userId="1a490063c5650514" providerId="LiveId" clId="{A22C9F62-4E07-44D6-ABAC-4EDE6ABF488B}" dt="2023-03-24T05:53:18.417" v="179" actId="122"/>
          <ac:spMkLst>
            <pc:docMk/>
            <pc:sldMk cId="874201272" sldId="322"/>
            <ac:spMk id="2" creationId="{B3FAD2E2-3CD9-A36D-8B4B-7F7F3B5F3D25}"/>
          </ac:spMkLst>
        </pc:spChg>
        <pc:spChg chg="del">
          <ac:chgData name="Amit Tripathi" userId="1a490063c5650514" providerId="LiveId" clId="{A22C9F62-4E07-44D6-ABAC-4EDE6ABF488B}" dt="2023-03-24T05:53:21.513" v="180" actId="22"/>
          <ac:spMkLst>
            <pc:docMk/>
            <pc:sldMk cId="874201272" sldId="322"/>
            <ac:spMk id="3" creationId="{E4951A7D-0295-E04F-4F60-462AB054BDEF}"/>
          </ac:spMkLst>
        </pc:spChg>
        <pc:picChg chg="add mod ord">
          <ac:chgData name="Amit Tripathi" userId="1a490063c5650514" providerId="LiveId" clId="{A22C9F62-4E07-44D6-ABAC-4EDE6ABF488B}" dt="2023-03-24T05:56:10.605" v="198" actId="1076"/>
          <ac:picMkLst>
            <pc:docMk/>
            <pc:sldMk cId="874201272" sldId="322"/>
            <ac:picMk id="5" creationId="{6F21BB66-A25C-2CC0-56B8-0955C69718B6}"/>
          </ac:picMkLst>
        </pc:picChg>
        <pc:picChg chg="add mod">
          <ac:chgData name="Amit Tripathi" userId="1a490063c5650514" providerId="LiveId" clId="{A22C9F62-4E07-44D6-ABAC-4EDE6ABF488B}" dt="2023-03-24T05:56:14.262" v="199" actId="1076"/>
          <ac:picMkLst>
            <pc:docMk/>
            <pc:sldMk cId="874201272" sldId="322"/>
            <ac:picMk id="7" creationId="{EB641E5E-6294-B39C-8008-E396B4FBA5B5}"/>
          </ac:picMkLst>
        </pc:picChg>
        <pc:picChg chg="add mod">
          <ac:chgData name="Amit Tripathi" userId="1a490063c5650514" providerId="LiveId" clId="{A22C9F62-4E07-44D6-ABAC-4EDE6ABF488B}" dt="2023-03-24T05:56:03.944" v="196" actId="1076"/>
          <ac:picMkLst>
            <pc:docMk/>
            <pc:sldMk cId="874201272" sldId="322"/>
            <ac:picMk id="9" creationId="{621E84C2-E072-0D77-AF97-4471498DAF3F}"/>
          </ac:picMkLst>
        </pc:picChg>
      </pc:sldChg>
      <pc:sldChg chg="addSp delSp modSp new mod">
        <pc:chgData name="Amit Tripathi" userId="1a490063c5650514" providerId="LiveId" clId="{A22C9F62-4E07-44D6-ABAC-4EDE6ABF488B}" dt="2023-03-24T06:00:10.736" v="222" actId="1076"/>
        <pc:sldMkLst>
          <pc:docMk/>
          <pc:sldMk cId="1469833025" sldId="323"/>
        </pc:sldMkLst>
        <pc:spChg chg="del">
          <ac:chgData name="Amit Tripathi" userId="1a490063c5650514" providerId="LiveId" clId="{A22C9F62-4E07-44D6-ABAC-4EDE6ABF488B}" dt="2023-03-24T05:57:13.873" v="209" actId="478"/>
          <ac:spMkLst>
            <pc:docMk/>
            <pc:sldMk cId="1469833025" sldId="323"/>
            <ac:spMk id="2" creationId="{80928362-0233-A6C6-E045-3DCDC98F3F63}"/>
          </ac:spMkLst>
        </pc:spChg>
        <pc:spChg chg="del">
          <ac:chgData name="Amit Tripathi" userId="1a490063c5650514" providerId="LiveId" clId="{A22C9F62-4E07-44D6-ABAC-4EDE6ABF488B}" dt="2023-03-24T05:57:10.526" v="208" actId="478"/>
          <ac:spMkLst>
            <pc:docMk/>
            <pc:sldMk cId="1469833025" sldId="323"/>
            <ac:spMk id="3" creationId="{222F32E2-2FFA-3AD1-9536-DCC5D2ABFB48}"/>
          </ac:spMkLst>
        </pc:spChg>
        <pc:picChg chg="add mod">
          <ac:chgData name="Amit Tripathi" userId="1a490063c5650514" providerId="LiveId" clId="{A22C9F62-4E07-44D6-ABAC-4EDE6ABF488B}" dt="2023-03-24T05:57:03.464" v="207" actId="1076"/>
          <ac:picMkLst>
            <pc:docMk/>
            <pc:sldMk cId="1469833025" sldId="323"/>
            <ac:picMk id="5" creationId="{CE024034-C022-467E-30DB-5E6D6A83C8BB}"/>
          </ac:picMkLst>
        </pc:picChg>
        <pc:picChg chg="add mod">
          <ac:chgData name="Amit Tripathi" userId="1a490063c5650514" providerId="LiveId" clId="{A22C9F62-4E07-44D6-ABAC-4EDE6ABF488B}" dt="2023-03-24T05:59:25.542" v="216" actId="1076"/>
          <ac:picMkLst>
            <pc:docMk/>
            <pc:sldMk cId="1469833025" sldId="323"/>
            <ac:picMk id="7" creationId="{844E0CB6-584B-35FA-E1DE-6B95E4248207}"/>
          </ac:picMkLst>
        </pc:picChg>
        <pc:picChg chg="add mod">
          <ac:chgData name="Amit Tripathi" userId="1a490063c5650514" providerId="LiveId" clId="{A22C9F62-4E07-44D6-ABAC-4EDE6ABF488B}" dt="2023-03-24T06:00:10.736" v="222" actId="1076"/>
          <ac:picMkLst>
            <pc:docMk/>
            <pc:sldMk cId="1469833025" sldId="323"/>
            <ac:picMk id="9" creationId="{CEA4FDED-072E-9A0C-5D53-EC4C318821D4}"/>
          </ac:picMkLst>
        </pc:picChg>
      </pc:sldChg>
      <pc:sldChg chg="addSp delSp modSp new mod">
        <pc:chgData name="Amit Tripathi" userId="1a490063c5650514" providerId="LiveId" clId="{A22C9F62-4E07-44D6-ABAC-4EDE6ABF488B}" dt="2023-03-24T06:08:48.115" v="540" actId="1037"/>
        <pc:sldMkLst>
          <pc:docMk/>
          <pc:sldMk cId="2242094913" sldId="324"/>
        </pc:sldMkLst>
        <pc:spChg chg="mod">
          <ac:chgData name="Amit Tripathi" userId="1a490063c5650514" providerId="LiveId" clId="{A22C9F62-4E07-44D6-ABAC-4EDE6ABF488B}" dt="2023-03-24T06:04:04.056" v="239" actId="1076"/>
          <ac:spMkLst>
            <pc:docMk/>
            <pc:sldMk cId="2242094913" sldId="324"/>
            <ac:spMk id="2" creationId="{E2C50DA0-16E6-F234-0B70-4F751A692421}"/>
          </ac:spMkLst>
        </pc:spChg>
        <pc:spChg chg="del mod">
          <ac:chgData name="Amit Tripathi" userId="1a490063c5650514" providerId="LiveId" clId="{A22C9F62-4E07-44D6-ABAC-4EDE6ABF488B}" dt="2023-03-24T06:04:42.225" v="241" actId="22"/>
          <ac:spMkLst>
            <pc:docMk/>
            <pc:sldMk cId="2242094913" sldId="324"/>
            <ac:spMk id="3" creationId="{95D541F5-D968-9583-5D42-87900E2FE577}"/>
          </ac:spMkLst>
        </pc:spChg>
        <pc:picChg chg="add mod ord">
          <ac:chgData name="Amit Tripathi" userId="1a490063c5650514" providerId="LiveId" clId="{A22C9F62-4E07-44D6-ABAC-4EDE6ABF488B}" dt="2023-03-24T06:08:17.775" v="423" actId="1038"/>
          <ac:picMkLst>
            <pc:docMk/>
            <pc:sldMk cId="2242094913" sldId="324"/>
            <ac:picMk id="5" creationId="{39458A28-A047-B956-C025-BE2FCA66EEEA}"/>
          </ac:picMkLst>
        </pc:picChg>
        <pc:picChg chg="add mod">
          <ac:chgData name="Amit Tripathi" userId="1a490063c5650514" providerId="LiveId" clId="{A22C9F62-4E07-44D6-ABAC-4EDE6ABF488B}" dt="2023-03-24T06:08:46.615" v="538" actId="1038"/>
          <ac:picMkLst>
            <pc:docMk/>
            <pc:sldMk cId="2242094913" sldId="324"/>
            <ac:picMk id="7" creationId="{6005A361-4BA2-2CD0-E3FE-E9F2AF7E5754}"/>
          </ac:picMkLst>
        </pc:picChg>
        <pc:picChg chg="add mod">
          <ac:chgData name="Amit Tripathi" userId="1a490063c5650514" providerId="LiveId" clId="{A22C9F62-4E07-44D6-ABAC-4EDE6ABF488B}" dt="2023-03-24T06:08:48.115" v="540" actId="1037"/>
          <ac:picMkLst>
            <pc:docMk/>
            <pc:sldMk cId="2242094913" sldId="324"/>
            <ac:picMk id="9" creationId="{D097F2E2-5EAB-B85C-0FD8-0DFF53D832CF}"/>
          </ac:picMkLst>
        </pc:picChg>
        <pc:picChg chg="add mod">
          <ac:chgData name="Amit Tripathi" userId="1a490063c5650514" providerId="LiveId" clId="{A22C9F62-4E07-44D6-ABAC-4EDE6ABF488B}" dt="2023-03-24T06:08:34.995" v="495" actId="1037"/>
          <ac:picMkLst>
            <pc:docMk/>
            <pc:sldMk cId="2242094913" sldId="324"/>
            <ac:picMk id="11" creationId="{919DB7D4-F0D4-D4E7-B647-414F0C46FCE2}"/>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2F73D9-7B47-4585-A6EE-231A1E786A6D}" type="doc">
      <dgm:prSet loTypeId="urn:microsoft.com/office/officeart/2005/8/layout/default" loCatId="list" qsTypeId="urn:microsoft.com/office/officeart/2005/8/quickstyle/simple2" qsCatId="simple" csTypeId="urn:microsoft.com/office/officeart/2005/8/colors/colorful2" csCatId="colorful" phldr="1"/>
      <dgm:spPr/>
      <dgm:t>
        <a:bodyPr/>
        <a:lstStyle/>
        <a:p>
          <a:endParaRPr lang="en-US"/>
        </a:p>
      </dgm:t>
    </dgm:pt>
    <dgm:pt modelId="{09BFD7BD-E645-4182-A8AD-278F05C70934}">
      <dgm:prSet custT="1"/>
      <dgm:spPr/>
      <dgm:t>
        <a:bodyPr/>
        <a:lstStyle/>
        <a:p>
          <a:r>
            <a:rPr lang="en-IN" sz="3600" dirty="0"/>
            <a:t>Python</a:t>
          </a:r>
          <a:endParaRPr lang="en-US" sz="4000" dirty="0"/>
        </a:p>
      </dgm:t>
    </dgm:pt>
    <dgm:pt modelId="{D5D15105-1BFF-4B27-82EB-0B4D53DB71D8}" type="sibTrans" cxnId="{33AE204A-2C87-478E-8930-4746B133C61F}">
      <dgm:prSet/>
      <dgm:spPr/>
      <dgm:t>
        <a:bodyPr/>
        <a:lstStyle/>
        <a:p>
          <a:endParaRPr lang="en-US"/>
        </a:p>
      </dgm:t>
    </dgm:pt>
    <dgm:pt modelId="{DFB912C0-226E-4410-970B-DF0B81C91190}" type="parTrans" cxnId="{33AE204A-2C87-478E-8930-4746B133C61F}">
      <dgm:prSet/>
      <dgm:spPr/>
      <dgm:t>
        <a:bodyPr/>
        <a:lstStyle/>
        <a:p>
          <a:endParaRPr lang="en-US"/>
        </a:p>
      </dgm:t>
    </dgm:pt>
    <dgm:pt modelId="{2EA90328-2D86-4769-B9C6-AF1B6C8AF1B1}">
      <dgm:prSet custT="1"/>
      <dgm:spPr/>
      <dgm:t>
        <a:bodyPr/>
        <a:lstStyle/>
        <a:p>
          <a:r>
            <a:rPr lang="en-US" sz="4000" dirty="0" err="1"/>
            <a:t>Sklearn</a:t>
          </a:r>
          <a:endParaRPr lang="en-US" sz="4000" dirty="0"/>
        </a:p>
      </dgm:t>
    </dgm:pt>
    <dgm:pt modelId="{CD2594CE-98AD-4CB8-96B1-CC793705B68E}" type="sibTrans" cxnId="{227959A0-481F-4F62-8268-22318ABF1ED0}">
      <dgm:prSet/>
      <dgm:spPr/>
      <dgm:t>
        <a:bodyPr/>
        <a:lstStyle/>
        <a:p>
          <a:endParaRPr lang="en-US"/>
        </a:p>
      </dgm:t>
    </dgm:pt>
    <dgm:pt modelId="{3F32DC2D-6F5C-41F2-85DA-01A6A1CC406A}" type="parTrans" cxnId="{227959A0-481F-4F62-8268-22318ABF1ED0}">
      <dgm:prSet/>
      <dgm:spPr/>
      <dgm:t>
        <a:bodyPr/>
        <a:lstStyle/>
        <a:p>
          <a:endParaRPr lang="en-US"/>
        </a:p>
      </dgm:t>
    </dgm:pt>
    <dgm:pt modelId="{93B4969C-FC8D-4A74-BC8A-F324119272E7}">
      <dgm:prSet custT="1"/>
      <dgm:spPr/>
      <dgm:t>
        <a:bodyPr/>
        <a:lstStyle/>
        <a:p>
          <a:r>
            <a:rPr lang="en-US" sz="4000" dirty="0" err="1"/>
            <a:t>Numpy</a:t>
          </a:r>
          <a:endParaRPr lang="en-US" sz="4000" dirty="0"/>
        </a:p>
      </dgm:t>
    </dgm:pt>
    <dgm:pt modelId="{6B3EBFF3-CBCA-442E-BFF8-84A240FA9558}" type="sibTrans" cxnId="{9AA2BB8B-0C6C-4C23-82CD-6C3975EB5DFB}">
      <dgm:prSet/>
      <dgm:spPr/>
      <dgm:t>
        <a:bodyPr/>
        <a:lstStyle/>
        <a:p>
          <a:endParaRPr lang="en-US"/>
        </a:p>
      </dgm:t>
    </dgm:pt>
    <dgm:pt modelId="{CDE346F9-64FF-4C37-B8B7-97C97E6AC362}" type="parTrans" cxnId="{9AA2BB8B-0C6C-4C23-82CD-6C3975EB5DFB}">
      <dgm:prSet/>
      <dgm:spPr/>
      <dgm:t>
        <a:bodyPr/>
        <a:lstStyle/>
        <a:p>
          <a:endParaRPr lang="en-US"/>
        </a:p>
      </dgm:t>
    </dgm:pt>
    <dgm:pt modelId="{A0D2E73F-52ED-406E-B6AE-D53320D1AE5C}">
      <dgm:prSet custT="1"/>
      <dgm:spPr/>
      <dgm:t>
        <a:bodyPr/>
        <a:lstStyle/>
        <a:p>
          <a:r>
            <a:rPr lang="en-IN" sz="3600" dirty="0"/>
            <a:t>Pandas</a:t>
          </a:r>
          <a:endParaRPr lang="en-US" sz="4200" dirty="0"/>
        </a:p>
      </dgm:t>
    </dgm:pt>
    <dgm:pt modelId="{0DCA7E69-6C3A-4A4A-96EE-B2198E39675D}" type="sibTrans" cxnId="{116ED901-8F27-4EB3-8453-E095FD4552CC}">
      <dgm:prSet/>
      <dgm:spPr/>
      <dgm:t>
        <a:bodyPr/>
        <a:lstStyle/>
        <a:p>
          <a:endParaRPr lang="en-US"/>
        </a:p>
      </dgm:t>
    </dgm:pt>
    <dgm:pt modelId="{00D7C1FD-D7F7-4167-978B-5C48CA766A88}" type="parTrans" cxnId="{116ED901-8F27-4EB3-8453-E095FD4552CC}">
      <dgm:prSet/>
      <dgm:spPr/>
      <dgm:t>
        <a:bodyPr/>
        <a:lstStyle/>
        <a:p>
          <a:endParaRPr lang="en-US"/>
        </a:p>
      </dgm:t>
    </dgm:pt>
    <dgm:pt modelId="{9C3ACB1E-13B8-46AA-B267-241DC9D9490F}">
      <dgm:prSet custT="1"/>
      <dgm:spPr/>
      <dgm:t>
        <a:bodyPr/>
        <a:lstStyle/>
        <a:p>
          <a:r>
            <a:rPr lang="en-IN" sz="3600" dirty="0"/>
            <a:t>Matplotlib</a:t>
          </a:r>
          <a:endParaRPr lang="en-US" sz="3600" dirty="0"/>
        </a:p>
      </dgm:t>
    </dgm:pt>
    <dgm:pt modelId="{6ED2F5DA-0C78-4C0D-AB34-1698934B3625}" type="sibTrans" cxnId="{926CCD6F-AC3D-4C00-AD8E-9C6B08593B3C}">
      <dgm:prSet/>
      <dgm:spPr/>
      <dgm:t>
        <a:bodyPr/>
        <a:lstStyle/>
        <a:p>
          <a:endParaRPr lang="en-US"/>
        </a:p>
      </dgm:t>
    </dgm:pt>
    <dgm:pt modelId="{4B985DC5-D53F-47D1-8346-603907DF6FA5}" type="parTrans" cxnId="{926CCD6F-AC3D-4C00-AD8E-9C6B08593B3C}">
      <dgm:prSet/>
      <dgm:spPr/>
      <dgm:t>
        <a:bodyPr/>
        <a:lstStyle/>
        <a:p>
          <a:endParaRPr lang="en-US"/>
        </a:p>
      </dgm:t>
    </dgm:pt>
    <dgm:pt modelId="{E3503D1F-6047-4D76-8720-6F6DAF25C5B6}">
      <dgm:prSet custT="1"/>
      <dgm:spPr/>
      <dgm:t>
        <a:bodyPr/>
        <a:lstStyle/>
        <a:p>
          <a:r>
            <a:rPr lang="en-US" sz="2400" dirty="0"/>
            <a:t>Deep Learning Frameworks</a:t>
          </a:r>
        </a:p>
      </dgm:t>
    </dgm:pt>
    <dgm:pt modelId="{4775B4B3-7308-44A1-80FC-120D36EFEACA}" type="sibTrans" cxnId="{E8EB5758-B26F-4234-A0EB-62ABB7B19A0F}">
      <dgm:prSet/>
      <dgm:spPr/>
      <dgm:t>
        <a:bodyPr/>
        <a:lstStyle/>
        <a:p>
          <a:endParaRPr lang="en-US"/>
        </a:p>
      </dgm:t>
    </dgm:pt>
    <dgm:pt modelId="{514FA13E-958B-4D9B-A103-7E498F663E28}" type="parTrans" cxnId="{E8EB5758-B26F-4234-A0EB-62ABB7B19A0F}">
      <dgm:prSet/>
      <dgm:spPr/>
      <dgm:t>
        <a:bodyPr/>
        <a:lstStyle/>
        <a:p>
          <a:endParaRPr lang="en-US"/>
        </a:p>
      </dgm:t>
    </dgm:pt>
    <dgm:pt modelId="{F37B1D61-B12F-4CAC-B9D1-2CE8EE6017F0}" type="pres">
      <dgm:prSet presAssocID="{A22F73D9-7B47-4585-A6EE-231A1E786A6D}" presName="diagram" presStyleCnt="0">
        <dgm:presLayoutVars>
          <dgm:dir/>
          <dgm:resizeHandles val="exact"/>
        </dgm:presLayoutVars>
      </dgm:prSet>
      <dgm:spPr/>
    </dgm:pt>
    <dgm:pt modelId="{47FFFEA5-13DF-4FDA-8D8A-85E20166531E}" type="pres">
      <dgm:prSet presAssocID="{09BFD7BD-E645-4182-A8AD-278F05C70934}" presName="node" presStyleLbl="node1" presStyleIdx="0" presStyleCnt="6">
        <dgm:presLayoutVars>
          <dgm:bulletEnabled val="1"/>
        </dgm:presLayoutVars>
      </dgm:prSet>
      <dgm:spPr/>
    </dgm:pt>
    <dgm:pt modelId="{9ED42AC9-005D-487B-96B8-DDD5528D01D3}" type="pres">
      <dgm:prSet presAssocID="{D5D15105-1BFF-4B27-82EB-0B4D53DB71D8}" presName="sibTrans" presStyleCnt="0"/>
      <dgm:spPr/>
    </dgm:pt>
    <dgm:pt modelId="{E20D620F-26BA-4484-89E8-B2E733D20798}" type="pres">
      <dgm:prSet presAssocID="{2EA90328-2D86-4769-B9C6-AF1B6C8AF1B1}" presName="node" presStyleLbl="node1" presStyleIdx="1" presStyleCnt="6">
        <dgm:presLayoutVars>
          <dgm:bulletEnabled val="1"/>
        </dgm:presLayoutVars>
      </dgm:prSet>
      <dgm:spPr/>
    </dgm:pt>
    <dgm:pt modelId="{FF122DE9-1337-46F7-A891-8FA7F36165C1}" type="pres">
      <dgm:prSet presAssocID="{CD2594CE-98AD-4CB8-96B1-CC793705B68E}" presName="sibTrans" presStyleCnt="0"/>
      <dgm:spPr/>
    </dgm:pt>
    <dgm:pt modelId="{F2C45BCF-6A06-4E08-98F5-9BC20697B582}" type="pres">
      <dgm:prSet presAssocID="{93B4969C-FC8D-4A74-BC8A-F324119272E7}" presName="node" presStyleLbl="node1" presStyleIdx="2" presStyleCnt="6">
        <dgm:presLayoutVars>
          <dgm:bulletEnabled val="1"/>
        </dgm:presLayoutVars>
      </dgm:prSet>
      <dgm:spPr/>
    </dgm:pt>
    <dgm:pt modelId="{60002462-7064-4224-8085-9A9C725A1F31}" type="pres">
      <dgm:prSet presAssocID="{6B3EBFF3-CBCA-442E-BFF8-84A240FA9558}" presName="sibTrans" presStyleCnt="0"/>
      <dgm:spPr/>
    </dgm:pt>
    <dgm:pt modelId="{7405E9CD-0DF4-40DD-909F-730C5E777A44}" type="pres">
      <dgm:prSet presAssocID="{A0D2E73F-52ED-406E-B6AE-D53320D1AE5C}" presName="node" presStyleLbl="node1" presStyleIdx="3" presStyleCnt="6">
        <dgm:presLayoutVars>
          <dgm:bulletEnabled val="1"/>
        </dgm:presLayoutVars>
      </dgm:prSet>
      <dgm:spPr/>
    </dgm:pt>
    <dgm:pt modelId="{D7AD030A-2A3C-4D28-B75F-F6AD6EF4121F}" type="pres">
      <dgm:prSet presAssocID="{0DCA7E69-6C3A-4A4A-96EE-B2198E39675D}" presName="sibTrans" presStyleCnt="0"/>
      <dgm:spPr/>
    </dgm:pt>
    <dgm:pt modelId="{D7DB5FAC-6372-4F11-A3C6-15C73AEC7F5C}" type="pres">
      <dgm:prSet presAssocID="{9C3ACB1E-13B8-46AA-B267-241DC9D9490F}" presName="node" presStyleLbl="node1" presStyleIdx="4" presStyleCnt="6">
        <dgm:presLayoutVars>
          <dgm:bulletEnabled val="1"/>
        </dgm:presLayoutVars>
      </dgm:prSet>
      <dgm:spPr/>
    </dgm:pt>
    <dgm:pt modelId="{51BAE7CF-158D-49F8-8D40-5EE3D5D86A26}" type="pres">
      <dgm:prSet presAssocID="{6ED2F5DA-0C78-4C0D-AB34-1698934B3625}" presName="sibTrans" presStyleCnt="0"/>
      <dgm:spPr/>
    </dgm:pt>
    <dgm:pt modelId="{B9F7A591-FF5A-4446-BDAC-C0F77E9DD83C}" type="pres">
      <dgm:prSet presAssocID="{E3503D1F-6047-4D76-8720-6F6DAF25C5B6}" presName="node" presStyleLbl="node1" presStyleIdx="5" presStyleCnt="6">
        <dgm:presLayoutVars>
          <dgm:bulletEnabled val="1"/>
        </dgm:presLayoutVars>
      </dgm:prSet>
      <dgm:spPr/>
    </dgm:pt>
  </dgm:ptLst>
  <dgm:cxnLst>
    <dgm:cxn modelId="{116ED901-8F27-4EB3-8453-E095FD4552CC}" srcId="{A22F73D9-7B47-4585-A6EE-231A1E786A6D}" destId="{A0D2E73F-52ED-406E-B6AE-D53320D1AE5C}" srcOrd="3" destOrd="0" parTransId="{00D7C1FD-D7F7-4167-978B-5C48CA766A88}" sibTransId="{0DCA7E69-6C3A-4A4A-96EE-B2198E39675D}"/>
    <dgm:cxn modelId="{969C5103-4337-4E48-92EF-0EBCD0043F1D}" type="presOf" srcId="{2EA90328-2D86-4769-B9C6-AF1B6C8AF1B1}" destId="{E20D620F-26BA-4484-89E8-B2E733D20798}" srcOrd="0" destOrd="0" presId="urn:microsoft.com/office/officeart/2005/8/layout/default"/>
    <dgm:cxn modelId="{B8214405-4FC5-4F8F-8B1C-63286B3BCAF9}" type="presOf" srcId="{93B4969C-FC8D-4A74-BC8A-F324119272E7}" destId="{F2C45BCF-6A06-4E08-98F5-9BC20697B582}" srcOrd="0" destOrd="0" presId="urn:microsoft.com/office/officeart/2005/8/layout/default"/>
    <dgm:cxn modelId="{18C3952C-A60A-4C71-AE90-C85EA53D92F8}" type="presOf" srcId="{E3503D1F-6047-4D76-8720-6F6DAF25C5B6}" destId="{B9F7A591-FF5A-4446-BDAC-C0F77E9DD83C}" srcOrd="0" destOrd="0" presId="urn:microsoft.com/office/officeart/2005/8/layout/default"/>
    <dgm:cxn modelId="{33AE204A-2C87-478E-8930-4746B133C61F}" srcId="{A22F73D9-7B47-4585-A6EE-231A1E786A6D}" destId="{09BFD7BD-E645-4182-A8AD-278F05C70934}" srcOrd="0" destOrd="0" parTransId="{DFB912C0-226E-4410-970B-DF0B81C91190}" sibTransId="{D5D15105-1BFF-4B27-82EB-0B4D53DB71D8}"/>
    <dgm:cxn modelId="{926CCD6F-AC3D-4C00-AD8E-9C6B08593B3C}" srcId="{A22F73D9-7B47-4585-A6EE-231A1E786A6D}" destId="{9C3ACB1E-13B8-46AA-B267-241DC9D9490F}" srcOrd="4" destOrd="0" parTransId="{4B985DC5-D53F-47D1-8346-603907DF6FA5}" sibTransId="{6ED2F5DA-0C78-4C0D-AB34-1698934B3625}"/>
    <dgm:cxn modelId="{E8EB5758-B26F-4234-A0EB-62ABB7B19A0F}" srcId="{A22F73D9-7B47-4585-A6EE-231A1E786A6D}" destId="{E3503D1F-6047-4D76-8720-6F6DAF25C5B6}" srcOrd="5" destOrd="0" parTransId="{514FA13E-958B-4D9B-A103-7E498F663E28}" sibTransId="{4775B4B3-7308-44A1-80FC-120D36EFEACA}"/>
    <dgm:cxn modelId="{9AA2BB8B-0C6C-4C23-82CD-6C3975EB5DFB}" srcId="{A22F73D9-7B47-4585-A6EE-231A1E786A6D}" destId="{93B4969C-FC8D-4A74-BC8A-F324119272E7}" srcOrd="2" destOrd="0" parTransId="{CDE346F9-64FF-4C37-B8B7-97C97E6AC362}" sibTransId="{6B3EBFF3-CBCA-442E-BFF8-84A240FA9558}"/>
    <dgm:cxn modelId="{A6B61097-0482-4BAB-8092-E2642B10A1AA}" type="presOf" srcId="{9C3ACB1E-13B8-46AA-B267-241DC9D9490F}" destId="{D7DB5FAC-6372-4F11-A3C6-15C73AEC7F5C}" srcOrd="0" destOrd="0" presId="urn:microsoft.com/office/officeart/2005/8/layout/default"/>
    <dgm:cxn modelId="{227959A0-481F-4F62-8268-22318ABF1ED0}" srcId="{A22F73D9-7B47-4585-A6EE-231A1E786A6D}" destId="{2EA90328-2D86-4769-B9C6-AF1B6C8AF1B1}" srcOrd="1" destOrd="0" parTransId="{3F32DC2D-6F5C-41F2-85DA-01A6A1CC406A}" sibTransId="{CD2594CE-98AD-4CB8-96B1-CC793705B68E}"/>
    <dgm:cxn modelId="{219E98AA-006E-4869-9487-B04D1BE867C7}" type="presOf" srcId="{A22F73D9-7B47-4585-A6EE-231A1E786A6D}" destId="{F37B1D61-B12F-4CAC-B9D1-2CE8EE6017F0}" srcOrd="0" destOrd="0" presId="urn:microsoft.com/office/officeart/2005/8/layout/default"/>
    <dgm:cxn modelId="{92C170BD-06E9-4E48-859C-704B971CB8B4}" type="presOf" srcId="{09BFD7BD-E645-4182-A8AD-278F05C70934}" destId="{47FFFEA5-13DF-4FDA-8D8A-85E20166531E}" srcOrd="0" destOrd="0" presId="urn:microsoft.com/office/officeart/2005/8/layout/default"/>
    <dgm:cxn modelId="{983E17E8-B2EB-4C3E-A4D0-045F61678D47}" type="presOf" srcId="{A0D2E73F-52ED-406E-B6AE-D53320D1AE5C}" destId="{7405E9CD-0DF4-40DD-909F-730C5E777A44}" srcOrd="0" destOrd="0" presId="urn:microsoft.com/office/officeart/2005/8/layout/default"/>
    <dgm:cxn modelId="{A6C5E458-5FED-4E24-A300-E6F19FC1789E}" type="presParOf" srcId="{F37B1D61-B12F-4CAC-B9D1-2CE8EE6017F0}" destId="{47FFFEA5-13DF-4FDA-8D8A-85E20166531E}" srcOrd="0" destOrd="0" presId="urn:microsoft.com/office/officeart/2005/8/layout/default"/>
    <dgm:cxn modelId="{F1083220-7761-4CC6-B4FA-55ECEA57F09C}" type="presParOf" srcId="{F37B1D61-B12F-4CAC-B9D1-2CE8EE6017F0}" destId="{9ED42AC9-005D-487B-96B8-DDD5528D01D3}" srcOrd="1" destOrd="0" presId="urn:microsoft.com/office/officeart/2005/8/layout/default"/>
    <dgm:cxn modelId="{25A95E6C-DB60-429C-B79D-091F52558805}" type="presParOf" srcId="{F37B1D61-B12F-4CAC-B9D1-2CE8EE6017F0}" destId="{E20D620F-26BA-4484-89E8-B2E733D20798}" srcOrd="2" destOrd="0" presId="urn:microsoft.com/office/officeart/2005/8/layout/default"/>
    <dgm:cxn modelId="{6EC9F783-B9DE-4135-BE00-404CBE5E167F}" type="presParOf" srcId="{F37B1D61-B12F-4CAC-B9D1-2CE8EE6017F0}" destId="{FF122DE9-1337-46F7-A891-8FA7F36165C1}" srcOrd="3" destOrd="0" presId="urn:microsoft.com/office/officeart/2005/8/layout/default"/>
    <dgm:cxn modelId="{289D6F54-199E-478F-A6F0-22997AEBB5F6}" type="presParOf" srcId="{F37B1D61-B12F-4CAC-B9D1-2CE8EE6017F0}" destId="{F2C45BCF-6A06-4E08-98F5-9BC20697B582}" srcOrd="4" destOrd="0" presId="urn:microsoft.com/office/officeart/2005/8/layout/default"/>
    <dgm:cxn modelId="{E0D941DE-35F4-4EA1-8344-2EB324041A49}" type="presParOf" srcId="{F37B1D61-B12F-4CAC-B9D1-2CE8EE6017F0}" destId="{60002462-7064-4224-8085-9A9C725A1F31}" srcOrd="5" destOrd="0" presId="urn:microsoft.com/office/officeart/2005/8/layout/default"/>
    <dgm:cxn modelId="{75682BFA-F319-43FA-9F91-5FEFADE47D99}" type="presParOf" srcId="{F37B1D61-B12F-4CAC-B9D1-2CE8EE6017F0}" destId="{7405E9CD-0DF4-40DD-909F-730C5E777A44}" srcOrd="6" destOrd="0" presId="urn:microsoft.com/office/officeart/2005/8/layout/default"/>
    <dgm:cxn modelId="{BA7BF7B1-5D5E-4293-8849-C8304A0BB8FD}" type="presParOf" srcId="{F37B1D61-B12F-4CAC-B9D1-2CE8EE6017F0}" destId="{D7AD030A-2A3C-4D28-B75F-F6AD6EF4121F}" srcOrd="7" destOrd="0" presId="urn:microsoft.com/office/officeart/2005/8/layout/default"/>
    <dgm:cxn modelId="{2A013453-BE46-45F0-BD17-3527EDC873AC}" type="presParOf" srcId="{F37B1D61-B12F-4CAC-B9D1-2CE8EE6017F0}" destId="{D7DB5FAC-6372-4F11-A3C6-15C73AEC7F5C}" srcOrd="8" destOrd="0" presId="urn:microsoft.com/office/officeart/2005/8/layout/default"/>
    <dgm:cxn modelId="{4AC07C4A-2ACA-4162-B717-B3B97BE3DE88}" type="presParOf" srcId="{F37B1D61-B12F-4CAC-B9D1-2CE8EE6017F0}" destId="{51BAE7CF-158D-49F8-8D40-5EE3D5D86A26}" srcOrd="9" destOrd="0" presId="urn:microsoft.com/office/officeart/2005/8/layout/default"/>
    <dgm:cxn modelId="{79123DA9-777A-4E23-8031-B0C7181815D2}" type="presParOf" srcId="{F37B1D61-B12F-4CAC-B9D1-2CE8EE6017F0}" destId="{B9F7A591-FF5A-4446-BDAC-C0F77E9DD83C}"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6CE2795-4781-4988-B95B-F9ECA9346EAB}"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36A801A1-4688-481D-BC48-808EA3E3CA28}">
      <dgm:prSet/>
      <dgm:spPr/>
      <dgm:t>
        <a:bodyPr/>
        <a:lstStyle/>
        <a:p>
          <a:r>
            <a:rPr lang="en-IN" b="0" i="0" dirty="0"/>
            <a:t>Long short-term memory networks</a:t>
          </a:r>
          <a:endParaRPr lang="en-US" dirty="0"/>
        </a:p>
      </dgm:t>
    </dgm:pt>
    <dgm:pt modelId="{F367BA18-DD08-42FE-9EFB-41BF84954158}" type="parTrans" cxnId="{A67B58A3-0708-4477-8365-4FA7B1233D90}">
      <dgm:prSet/>
      <dgm:spPr/>
      <dgm:t>
        <a:bodyPr/>
        <a:lstStyle/>
        <a:p>
          <a:endParaRPr lang="en-US"/>
        </a:p>
      </dgm:t>
    </dgm:pt>
    <dgm:pt modelId="{B3BEBD6E-0432-4773-8B56-44DD353613D4}" type="sibTrans" cxnId="{A67B58A3-0708-4477-8365-4FA7B1233D90}">
      <dgm:prSet/>
      <dgm:spPr/>
      <dgm:t>
        <a:bodyPr/>
        <a:lstStyle/>
        <a:p>
          <a:endParaRPr lang="en-US"/>
        </a:p>
      </dgm:t>
    </dgm:pt>
    <dgm:pt modelId="{9D500544-2A9B-4260-9CDE-31F1E51C226D}">
      <dgm:prSet/>
      <dgm:spPr/>
      <dgm:t>
        <a:bodyPr/>
        <a:lstStyle/>
        <a:p>
          <a:r>
            <a:rPr lang="en-IN" b="0" i="0" dirty="0"/>
            <a:t>Autoregressive integrated moving average </a:t>
          </a:r>
          <a:endParaRPr lang="en-US" dirty="0"/>
        </a:p>
      </dgm:t>
    </dgm:pt>
    <dgm:pt modelId="{A1643F6E-4498-4FA2-B2D7-073A6990397F}" type="parTrans" cxnId="{76D12F8E-E60C-435F-9C41-D3C73867EA25}">
      <dgm:prSet/>
      <dgm:spPr/>
      <dgm:t>
        <a:bodyPr/>
        <a:lstStyle/>
        <a:p>
          <a:endParaRPr lang="en-US"/>
        </a:p>
      </dgm:t>
    </dgm:pt>
    <dgm:pt modelId="{4C496A71-D46C-4F2A-A49B-8F795244A5CC}" type="sibTrans" cxnId="{76D12F8E-E60C-435F-9C41-D3C73867EA25}">
      <dgm:prSet/>
      <dgm:spPr/>
      <dgm:t>
        <a:bodyPr/>
        <a:lstStyle/>
        <a:p>
          <a:endParaRPr lang="en-US"/>
        </a:p>
      </dgm:t>
    </dgm:pt>
    <dgm:pt modelId="{DC5C21DE-65EB-4EF8-9128-B12A6A1C4F14}">
      <dgm:prSet/>
      <dgm:spPr/>
      <dgm:t>
        <a:bodyPr/>
        <a:lstStyle/>
        <a:p>
          <a:r>
            <a:rPr lang="en-IN" b="1" i="0" dirty="0"/>
            <a:t>Prophet</a:t>
          </a:r>
          <a:endParaRPr lang="en-US" dirty="0"/>
        </a:p>
      </dgm:t>
    </dgm:pt>
    <dgm:pt modelId="{93299657-AAC7-4338-82DD-2E0CE5B9A9FE}" type="parTrans" cxnId="{00C8CFE7-A856-4D5A-87FD-370081014716}">
      <dgm:prSet/>
      <dgm:spPr/>
      <dgm:t>
        <a:bodyPr/>
        <a:lstStyle/>
        <a:p>
          <a:endParaRPr lang="en-US"/>
        </a:p>
      </dgm:t>
    </dgm:pt>
    <dgm:pt modelId="{24DBB2B4-5B1E-4AEE-85D4-C27355F3B334}" type="sibTrans" cxnId="{00C8CFE7-A856-4D5A-87FD-370081014716}">
      <dgm:prSet/>
      <dgm:spPr/>
      <dgm:t>
        <a:bodyPr/>
        <a:lstStyle/>
        <a:p>
          <a:endParaRPr lang="en-US"/>
        </a:p>
      </dgm:t>
    </dgm:pt>
    <dgm:pt modelId="{B4623965-9AA7-4201-983A-1C348FAA4359}" type="pres">
      <dgm:prSet presAssocID="{D6CE2795-4781-4988-B95B-F9ECA9346EAB}" presName="linear" presStyleCnt="0">
        <dgm:presLayoutVars>
          <dgm:animLvl val="lvl"/>
          <dgm:resizeHandles val="exact"/>
        </dgm:presLayoutVars>
      </dgm:prSet>
      <dgm:spPr/>
    </dgm:pt>
    <dgm:pt modelId="{23852DED-9193-4C6C-8C05-1B5B81268078}" type="pres">
      <dgm:prSet presAssocID="{36A801A1-4688-481D-BC48-808EA3E3CA28}" presName="parentText" presStyleLbl="node1" presStyleIdx="0" presStyleCnt="3">
        <dgm:presLayoutVars>
          <dgm:chMax val="0"/>
          <dgm:bulletEnabled val="1"/>
        </dgm:presLayoutVars>
      </dgm:prSet>
      <dgm:spPr/>
    </dgm:pt>
    <dgm:pt modelId="{1CC6E88F-23ED-4B16-BE36-E4E2FEC05E6F}" type="pres">
      <dgm:prSet presAssocID="{B3BEBD6E-0432-4773-8B56-44DD353613D4}" presName="spacer" presStyleCnt="0"/>
      <dgm:spPr/>
    </dgm:pt>
    <dgm:pt modelId="{33CFADC7-6BEC-4992-B071-DC27A9C2AB19}" type="pres">
      <dgm:prSet presAssocID="{9D500544-2A9B-4260-9CDE-31F1E51C226D}" presName="parentText" presStyleLbl="node1" presStyleIdx="1" presStyleCnt="3">
        <dgm:presLayoutVars>
          <dgm:chMax val="0"/>
          <dgm:bulletEnabled val="1"/>
        </dgm:presLayoutVars>
      </dgm:prSet>
      <dgm:spPr/>
    </dgm:pt>
    <dgm:pt modelId="{D614AA11-74C6-4346-A150-904102535D33}" type="pres">
      <dgm:prSet presAssocID="{4C496A71-D46C-4F2A-A49B-8F795244A5CC}" presName="spacer" presStyleCnt="0"/>
      <dgm:spPr/>
    </dgm:pt>
    <dgm:pt modelId="{85B33E7C-372D-451C-BC32-DC1D24C994BE}" type="pres">
      <dgm:prSet presAssocID="{DC5C21DE-65EB-4EF8-9128-B12A6A1C4F14}" presName="parentText" presStyleLbl="node1" presStyleIdx="2" presStyleCnt="3">
        <dgm:presLayoutVars>
          <dgm:chMax val="0"/>
          <dgm:bulletEnabled val="1"/>
        </dgm:presLayoutVars>
      </dgm:prSet>
      <dgm:spPr/>
    </dgm:pt>
  </dgm:ptLst>
  <dgm:cxnLst>
    <dgm:cxn modelId="{F7D5DC08-86D1-4670-9478-2234822585B0}" type="presOf" srcId="{D6CE2795-4781-4988-B95B-F9ECA9346EAB}" destId="{B4623965-9AA7-4201-983A-1C348FAA4359}" srcOrd="0" destOrd="0" presId="urn:microsoft.com/office/officeart/2005/8/layout/vList2"/>
    <dgm:cxn modelId="{4723342A-A21A-4775-A40A-EF1BA0D541E9}" type="presOf" srcId="{36A801A1-4688-481D-BC48-808EA3E3CA28}" destId="{23852DED-9193-4C6C-8C05-1B5B81268078}" srcOrd="0" destOrd="0" presId="urn:microsoft.com/office/officeart/2005/8/layout/vList2"/>
    <dgm:cxn modelId="{1ADEF88D-11D9-441A-AD04-554167DE81B1}" type="presOf" srcId="{DC5C21DE-65EB-4EF8-9128-B12A6A1C4F14}" destId="{85B33E7C-372D-451C-BC32-DC1D24C994BE}" srcOrd="0" destOrd="0" presId="urn:microsoft.com/office/officeart/2005/8/layout/vList2"/>
    <dgm:cxn modelId="{76D12F8E-E60C-435F-9C41-D3C73867EA25}" srcId="{D6CE2795-4781-4988-B95B-F9ECA9346EAB}" destId="{9D500544-2A9B-4260-9CDE-31F1E51C226D}" srcOrd="1" destOrd="0" parTransId="{A1643F6E-4498-4FA2-B2D7-073A6990397F}" sibTransId="{4C496A71-D46C-4F2A-A49B-8F795244A5CC}"/>
    <dgm:cxn modelId="{A67B58A3-0708-4477-8365-4FA7B1233D90}" srcId="{D6CE2795-4781-4988-B95B-F9ECA9346EAB}" destId="{36A801A1-4688-481D-BC48-808EA3E3CA28}" srcOrd="0" destOrd="0" parTransId="{F367BA18-DD08-42FE-9EFB-41BF84954158}" sibTransId="{B3BEBD6E-0432-4773-8B56-44DD353613D4}"/>
    <dgm:cxn modelId="{5B00EDB6-00D4-43F0-A5E1-55F2261DABDE}" type="presOf" srcId="{9D500544-2A9B-4260-9CDE-31F1E51C226D}" destId="{33CFADC7-6BEC-4992-B071-DC27A9C2AB19}" srcOrd="0" destOrd="0" presId="urn:microsoft.com/office/officeart/2005/8/layout/vList2"/>
    <dgm:cxn modelId="{00C8CFE7-A856-4D5A-87FD-370081014716}" srcId="{D6CE2795-4781-4988-B95B-F9ECA9346EAB}" destId="{DC5C21DE-65EB-4EF8-9128-B12A6A1C4F14}" srcOrd="2" destOrd="0" parTransId="{93299657-AAC7-4338-82DD-2E0CE5B9A9FE}" sibTransId="{24DBB2B4-5B1E-4AEE-85D4-C27355F3B334}"/>
    <dgm:cxn modelId="{4EAD6D83-DFCB-495D-B947-0B81B16900B9}" type="presParOf" srcId="{B4623965-9AA7-4201-983A-1C348FAA4359}" destId="{23852DED-9193-4C6C-8C05-1B5B81268078}" srcOrd="0" destOrd="0" presId="urn:microsoft.com/office/officeart/2005/8/layout/vList2"/>
    <dgm:cxn modelId="{2A3BB591-72CE-455F-88D6-EF7A00EFBC14}" type="presParOf" srcId="{B4623965-9AA7-4201-983A-1C348FAA4359}" destId="{1CC6E88F-23ED-4B16-BE36-E4E2FEC05E6F}" srcOrd="1" destOrd="0" presId="urn:microsoft.com/office/officeart/2005/8/layout/vList2"/>
    <dgm:cxn modelId="{E3B6391E-2214-415D-A6F0-12FF1B8AEEC6}" type="presParOf" srcId="{B4623965-9AA7-4201-983A-1C348FAA4359}" destId="{33CFADC7-6BEC-4992-B071-DC27A9C2AB19}" srcOrd="2" destOrd="0" presId="urn:microsoft.com/office/officeart/2005/8/layout/vList2"/>
    <dgm:cxn modelId="{91ED1686-3FEA-4184-AF35-6492DE69ED0D}" type="presParOf" srcId="{B4623965-9AA7-4201-983A-1C348FAA4359}" destId="{D614AA11-74C6-4346-A150-904102535D33}" srcOrd="3" destOrd="0" presId="urn:microsoft.com/office/officeart/2005/8/layout/vList2"/>
    <dgm:cxn modelId="{F18E2DED-2266-4327-8E99-5E8E5554B00A}" type="presParOf" srcId="{B4623965-9AA7-4201-983A-1C348FAA4359}" destId="{85B33E7C-372D-451C-BC32-DC1D24C994BE}"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FFFEA5-13DF-4FDA-8D8A-85E20166531E}">
      <dsp:nvSpPr>
        <dsp:cNvPr id="0" name=""/>
        <dsp:cNvSpPr/>
      </dsp:nvSpPr>
      <dsp:spPr>
        <a:xfrm>
          <a:off x="447913" y="1658"/>
          <a:ext cx="2863304" cy="171798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IN" sz="3600" kern="1200" dirty="0"/>
            <a:t>Python</a:t>
          </a:r>
          <a:endParaRPr lang="en-US" sz="4000" kern="1200" dirty="0"/>
        </a:p>
      </dsp:txBody>
      <dsp:txXfrm>
        <a:off x="447913" y="1658"/>
        <a:ext cx="2863304" cy="1717982"/>
      </dsp:txXfrm>
    </dsp:sp>
    <dsp:sp modelId="{E20D620F-26BA-4484-89E8-B2E733D20798}">
      <dsp:nvSpPr>
        <dsp:cNvPr id="0" name=""/>
        <dsp:cNvSpPr/>
      </dsp:nvSpPr>
      <dsp:spPr>
        <a:xfrm>
          <a:off x="3597547" y="1658"/>
          <a:ext cx="2863304" cy="1717982"/>
        </a:xfrm>
        <a:prstGeom prst="rect">
          <a:avLst/>
        </a:prstGeom>
        <a:solidFill>
          <a:schemeClr val="accent2">
            <a:hueOff val="549268"/>
            <a:satOff val="-9762"/>
            <a:lumOff val="314"/>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err="1"/>
            <a:t>Sklearn</a:t>
          </a:r>
          <a:endParaRPr lang="en-US" sz="4000" kern="1200" dirty="0"/>
        </a:p>
      </dsp:txBody>
      <dsp:txXfrm>
        <a:off x="3597547" y="1658"/>
        <a:ext cx="2863304" cy="1717982"/>
      </dsp:txXfrm>
    </dsp:sp>
    <dsp:sp modelId="{F2C45BCF-6A06-4E08-98F5-9BC20697B582}">
      <dsp:nvSpPr>
        <dsp:cNvPr id="0" name=""/>
        <dsp:cNvSpPr/>
      </dsp:nvSpPr>
      <dsp:spPr>
        <a:xfrm>
          <a:off x="6747182" y="1658"/>
          <a:ext cx="2863304" cy="1717982"/>
        </a:xfrm>
        <a:prstGeom prst="rect">
          <a:avLst/>
        </a:prstGeom>
        <a:solidFill>
          <a:schemeClr val="accent2">
            <a:hueOff val="1098536"/>
            <a:satOff val="-19523"/>
            <a:lumOff val="628"/>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err="1"/>
            <a:t>Numpy</a:t>
          </a:r>
          <a:endParaRPr lang="en-US" sz="4000" kern="1200" dirty="0"/>
        </a:p>
      </dsp:txBody>
      <dsp:txXfrm>
        <a:off x="6747182" y="1658"/>
        <a:ext cx="2863304" cy="1717982"/>
      </dsp:txXfrm>
    </dsp:sp>
    <dsp:sp modelId="{7405E9CD-0DF4-40DD-909F-730C5E777A44}">
      <dsp:nvSpPr>
        <dsp:cNvPr id="0" name=""/>
        <dsp:cNvSpPr/>
      </dsp:nvSpPr>
      <dsp:spPr>
        <a:xfrm>
          <a:off x="447913" y="2005971"/>
          <a:ext cx="2863304" cy="1717982"/>
        </a:xfrm>
        <a:prstGeom prst="rect">
          <a:avLst/>
        </a:prstGeom>
        <a:solidFill>
          <a:schemeClr val="accent2">
            <a:hueOff val="1647804"/>
            <a:satOff val="-29285"/>
            <a:lumOff val="941"/>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IN" sz="3600" kern="1200" dirty="0"/>
            <a:t>Pandas</a:t>
          </a:r>
          <a:endParaRPr lang="en-US" sz="4200" kern="1200" dirty="0"/>
        </a:p>
      </dsp:txBody>
      <dsp:txXfrm>
        <a:off x="447913" y="2005971"/>
        <a:ext cx="2863304" cy="1717982"/>
      </dsp:txXfrm>
    </dsp:sp>
    <dsp:sp modelId="{D7DB5FAC-6372-4F11-A3C6-15C73AEC7F5C}">
      <dsp:nvSpPr>
        <dsp:cNvPr id="0" name=""/>
        <dsp:cNvSpPr/>
      </dsp:nvSpPr>
      <dsp:spPr>
        <a:xfrm>
          <a:off x="3597547" y="2005971"/>
          <a:ext cx="2863304" cy="1717982"/>
        </a:xfrm>
        <a:prstGeom prst="rect">
          <a:avLst/>
        </a:prstGeom>
        <a:solidFill>
          <a:schemeClr val="accent2">
            <a:hueOff val="2197072"/>
            <a:satOff val="-39046"/>
            <a:lumOff val="1255"/>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IN" sz="3600" kern="1200" dirty="0"/>
            <a:t>Matplotlib</a:t>
          </a:r>
          <a:endParaRPr lang="en-US" sz="3600" kern="1200" dirty="0"/>
        </a:p>
      </dsp:txBody>
      <dsp:txXfrm>
        <a:off x="3597547" y="2005971"/>
        <a:ext cx="2863304" cy="1717982"/>
      </dsp:txXfrm>
    </dsp:sp>
    <dsp:sp modelId="{B9F7A591-FF5A-4446-BDAC-C0F77E9DD83C}">
      <dsp:nvSpPr>
        <dsp:cNvPr id="0" name=""/>
        <dsp:cNvSpPr/>
      </dsp:nvSpPr>
      <dsp:spPr>
        <a:xfrm>
          <a:off x="6747182" y="2005971"/>
          <a:ext cx="2863304" cy="1717982"/>
        </a:xfrm>
        <a:prstGeom prst="rect">
          <a:avLst/>
        </a:prstGeom>
        <a:solidFill>
          <a:schemeClr val="accent2">
            <a:hueOff val="2746340"/>
            <a:satOff val="-48808"/>
            <a:lumOff val="1569"/>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Deep Learning Frameworks</a:t>
          </a:r>
        </a:p>
      </dsp:txBody>
      <dsp:txXfrm>
        <a:off x="6747182" y="2005971"/>
        <a:ext cx="2863304" cy="17179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852DED-9193-4C6C-8C05-1B5B81268078}">
      <dsp:nvSpPr>
        <dsp:cNvPr id="0" name=""/>
        <dsp:cNvSpPr/>
      </dsp:nvSpPr>
      <dsp:spPr>
        <a:xfrm>
          <a:off x="0" y="363559"/>
          <a:ext cx="5906181" cy="14320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IN" sz="3600" b="0" i="0" kern="1200" dirty="0"/>
            <a:t>Long short-term memory networks</a:t>
          </a:r>
          <a:endParaRPr lang="en-US" sz="3600" kern="1200" dirty="0"/>
        </a:p>
      </dsp:txBody>
      <dsp:txXfrm>
        <a:off x="69908" y="433467"/>
        <a:ext cx="5766365" cy="1292264"/>
      </dsp:txXfrm>
    </dsp:sp>
    <dsp:sp modelId="{33CFADC7-6BEC-4992-B071-DC27A9C2AB19}">
      <dsp:nvSpPr>
        <dsp:cNvPr id="0" name=""/>
        <dsp:cNvSpPr/>
      </dsp:nvSpPr>
      <dsp:spPr>
        <a:xfrm>
          <a:off x="0" y="1899319"/>
          <a:ext cx="5906181" cy="1432080"/>
        </a:xfrm>
        <a:prstGeom prst="roundRect">
          <a:avLst/>
        </a:prstGeom>
        <a:solidFill>
          <a:schemeClr val="accent2">
            <a:hueOff val="1373170"/>
            <a:satOff val="-24404"/>
            <a:lumOff val="785"/>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IN" sz="3600" b="0" i="0" kern="1200" dirty="0"/>
            <a:t>Autoregressive integrated moving average </a:t>
          </a:r>
          <a:endParaRPr lang="en-US" sz="3600" kern="1200" dirty="0"/>
        </a:p>
      </dsp:txBody>
      <dsp:txXfrm>
        <a:off x="69908" y="1969227"/>
        <a:ext cx="5766365" cy="1292264"/>
      </dsp:txXfrm>
    </dsp:sp>
    <dsp:sp modelId="{85B33E7C-372D-451C-BC32-DC1D24C994BE}">
      <dsp:nvSpPr>
        <dsp:cNvPr id="0" name=""/>
        <dsp:cNvSpPr/>
      </dsp:nvSpPr>
      <dsp:spPr>
        <a:xfrm>
          <a:off x="0" y="3435079"/>
          <a:ext cx="5906181" cy="1432080"/>
        </a:xfrm>
        <a:prstGeom prst="roundRect">
          <a:avLst/>
        </a:prstGeom>
        <a:solidFill>
          <a:schemeClr val="accent2">
            <a:hueOff val="2746340"/>
            <a:satOff val="-48808"/>
            <a:lumOff val="156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IN" sz="3600" b="1" i="0" kern="1200" dirty="0"/>
            <a:t>Prophet</a:t>
          </a:r>
          <a:endParaRPr lang="en-US" sz="3600" kern="1200" dirty="0"/>
        </a:p>
      </dsp:txBody>
      <dsp:txXfrm>
        <a:off x="69908" y="3504987"/>
        <a:ext cx="5766365" cy="129226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2/22/2024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19048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2/22/2024</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184701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588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2/22/2024</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6973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0058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2/22/2024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2073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3587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2/22/2024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7532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2/22/2024</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3216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2/22/2024</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99103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2/22/2024</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4" name="Rectangle 123">
            <a:extLst>
              <a:ext uri="{FF2B5EF4-FFF2-40B4-BE49-F238E27FC236}">
                <a16:creationId xmlns:a16="http://schemas.microsoft.com/office/drawing/2014/main" id="{391159B2-3847-4541-BAAE-D93F71723E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126" name="Rectangle 125">
            <a:extLst>
              <a:ext uri="{FF2B5EF4-FFF2-40B4-BE49-F238E27FC236}">
                <a16:creationId xmlns:a16="http://schemas.microsoft.com/office/drawing/2014/main" id="{93BDF953-B1FC-408F-A14E-33A8C1DC1B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227607" y="3094484"/>
            <a:ext cx="9732773" cy="1465112"/>
          </a:xfrm>
        </p:spPr>
        <p:txBody>
          <a:bodyPr>
            <a:noAutofit/>
          </a:bodyPr>
          <a:lstStyle/>
          <a:p>
            <a:r>
              <a:rPr lang="en-US" sz="3000" dirty="0"/>
              <a:t>Revolutionizing Stock Market Intelligence: A Deep</a:t>
            </a:r>
            <a:br>
              <a:rPr lang="en-US" sz="3000" dirty="0"/>
            </a:br>
            <a:r>
              <a:rPr lang="en-US" sz="3000" dirty="0"/>
              <a:t>Dive into Machine Learning for IT Sector Price</a:t>
            </a:r>
            <a:br>
              <a:rPr lang="en-US" sz="3000" dirty="0"/>
            </a:br>
            <a:r>
              <a:rPr lang="en-US" sz="3000" dirty="0"/>
              <a:t>Predictions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16738" y="4679853"/>
            <a:ext cx="10613970" cy="1638653"/>
          </a:xfrm>
        </p:spPr>
        <p:txBody>
          <a:bodyPr>
            <a:normAutofit fontScale="85000" lnSpcReduction="10000"/>
          </a:bodyPr>
          <a:lstStyle/>
          <a:p>
            <a:pPr>
              <a:lnSpc>
                <a:spcPct val="100000"/>
              </a:lnSpc>
              <a:spcAft>
                <a:spcPts val="600"/>
              </a:spcAft>
            </a:pPr>
            <a:r>
              <a:rPr lang="en-US" sz="2000" dirty="0"/>
              <a:t>Final Year Project CSE (2020-2024)</a:t>
            </a:r>
          </a:p>
          <a:p>
            <a:pPr algn="l">
              <a:lnSpc>
                <a:spcPct val="100000"/>
              </a:lnSpc>
              <a:spcAft>
                <a:spcPts val="600"/>
              </a:spcAft>
            </a:pPr>
            <a:r>
              <a:rPr lang="en-US" sz="2000" dirty="0"/>
              <a:t>By:                                                                                                                                  Mentor:</a:t>
            </a:r>
          </a:p>
          <a:p>
            <a:pPr algn="l">
              <a:lnSpc>
                <a:spcPct val="100000"/>
              </a:lnSpc>
              <a:spcAft>
                <a:spcPts val="600"/>
              </a:spcAft>
            </a:pPr>
            <a:r>
              <a:rPr lang="en-US" sz="2000" dirty="0"/>
              <a:t>Parth Mishra	                                                                                                  Mr. Gaurav Parashar</a:t>
            </a:r>
          </a:p>
          <a:p>
            <a:pPr algn="l">
              <a:lnSpc>
                <a:spcPct val="100000"/>
              </a:lnSpc>
              <a:spcAft>
                <a:spcPts val="600"/>
              </a:spcAft>
            </a:pPr>
            <a:r>
              <a:rPr lang="en-US" sz="2000" dirty="0"/>
              <a:t>Vaibhav Chaudhary</a:t>
            </a:r>
          </a:p>
          <a:p>
            <a:pPr algn="l">
              <a:lnSpc>
                <a:spcPct val="100000"/>
              </a:lnSpc>
              <a:spcAft>
                <a:spcPts val="600"/>
              </a:spcAft>
            </a:pPr>
            <a:r>
              <a:rPr lang="en-US" sz="2000" dirty="0" err="1"/>
              <a:t>Ishant</a:t>
            </a:r>
            <a:r>
              <a:rPr lang="en-US" sz="2000" dirty="0"/>
              <a:t> Sehgal</a:t>
            </a:r>
          </a:p>
        </p:txBody>
      </p:sp>
      <p:sp>
        <p:nvSpPr>
          <p:cNvPr id="128" name="Rectangle 127">
            <a:extLst>
              <a:ext uri="{FF2B5EF4-FFF2-40B4-BE49-F238E27FC236}">
                <a16:creationId xmlns:a16="http://schemas.microsoft.com/office/drawing/2014/main" id="{17C4AC30-431E-4860-8128-139F9F61E2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0" name="Straight Connector 129">
            <a:extLst>
              <a:ext uri="{FF2B5EF4-FFF2-40B4-BE49-F238E27FC236}">
                <a16:creationId xmlns:a16="http://schemas.microsoft.com/office/drawing/2014/main" id="{D0C35C70-8DD1-457D-85E7-728F1B0C528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B71691B1-EF90-41BA-A886-9331EB0364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BEB77709-9ED2-4392-8D1E-91E4AB9644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1034" name="Picture 10" descr="Stock Market PNGs for Free Download">
            <a:extLst>
              <a:ext uri="{FF2B5EF4-FFF2-40B4-BE49-F238E27FC236}">
                <a16:creationId xmlns:a16="http://schemas.microsoft.com/office/drawing/2014/main" id="{41A4E84B-1DD3-1C62-2718-420BC31675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79299" y="905639"/>
            <a:ext cx="7401464" cy="1905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FA1653D-63AA-A8C2-A93A-F744EDD576CF}"/>
              </a:ext>
            </a:extLst>
          </p:cNvPr>
          <p:cNvSpPr txBox="1"/>
          <p:nvPr/>
        </p:nvSpPr>
        <p:spPr>
          <a:xfrm>
            <a:off x="616738" y="696122"/>
            <a:ext cx="1799012" cy="369332"/>
          </a:xfrm>
          <a:prstGeom prst="rect">
            <a:avLst/>
          </a:prstGeom>
          <a:noFill/>
        </p:spPr>
        <p:txBody>
          <a:bodyPr wrap="square" rtlCol="0">
            <a:spAutoFit/>
          </a:bodyPr>
          <a:lstStyle/>
          <a:p>
            <a:r>
              <a:rPr lang="en-IN" b="1" u="sng" dirty="0">
                <a:solidFill>
                  <a:schemeClr val="tx2">
                    <a:lumMod val="90000"/>
                    <a:lumOff val="10000"/>
                  </a:schemeClr>
                </a:solidFill>
                <a:latin typeface="Arial Black" panose="020B0A04020102020204" pitchFamily="34" charset="0"/>
              </a:rPr>
              <a:t>Paper ID-247</a:t>
            </a:r>
          </a:p>
        </p:txBody>
      </p:sp>
    </p:spTree>
    <p:extLst>
      <p:ext uri="{BB962C8B-B14F-4D97-AF65-F5344CB8AC3E}">
        <p14:creationId xmlns:p14="http://schemas.microsoft.com/office/powerpoint/2010/main" val="4202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D1C1EA-30D4-8612-7AAD-6C1A1EDF1013}"/>
              </a:ext>
            </a:extLst>
          </p:cNvPr>
          <p:cNvSpPr txBox="1"/>
          <p:nvPr/>
        </p:nvSpPr>
        <p:spPr>
          <a:xfrm>
            <a:off x="3726611" y="733245"/>
            <a:ext cx="5063706" cy="553998"/>
          </a:xfrm>
          <a:prstGeom prst="rect">
            <a:avLst/>
          </a:prstGeom>
          <a:noFill/>
        </p:spPr>
        <p:txBody>
          <a:bodyPr wrap="square" rtlCol="0">
            <a:spAutoFit/>
          </a:bodyPr>
          <a:lstStyle/>
          <a:p>
            <a:pPr algn="ctr"/>
            <a:r>
              <a:rPr lang="en-IN" sz="3000" b="1" dirty="0"/>
              <a:t>LSTM</a:t>
            </a:r>
          </a:p>
        </p:txBody>
      </p:sp>
      <p:sp>
        <p:nvSpPr>
          <p:cNvPr id="3" name="TextBox 2">
            <a:extLst>
              <a:ext uri="{FF2B5EF4-FFF2-40B4-BE49-F238E27FC236}">
                <a16:creationId xmlns:a16="http://schemas.microsoft.com/office/drawing/2014/main" id="{D88CA52A-E602-C5D8-2456-7E00E143AE21}"/>
              </a:ext>
            </a:extLst>
          </p:cNvPr>
          <p:cNvSpPr txBox="1"/>
          <p:nvPr/>
        </p:nvSpPr>
        <p:spPr>
          <a:xfrm>
            <a:off x="1096992" y="1613139"/>
            <a:ext cx="9998015" cy="4247317"/>
          </a:xfrm>
          <a:prstGeom prst="rect">
            <a:avLst/>
          </a:prstGeom>
          <a:noFill/>
        </p:spPr>
        <p:txBody>
          <a:bodyPr wrap="square" rtlCol="0">
            <a:spAutoFit/>
          </a:bodyPr>
          <a:lstStyle/>
          <a:p>
            <a:r>
              <a:rPr lang="en-US" b="1" dirty="0"/>
              <a:t>Long-Term Memory</a:t>
            </a:r>
            <a:r>
              <a:rPr lang="en-US" dirty="0"/>
              <a:t>: LSTMs have a special architecture that allows them to retain information over long sequences, making them suitable for tasks where understanding context is critical.</a:t>
            </a:r>
          </a:p>
          <a:p>
            <a:endParaRPr lang="en-US" dirty="0"/>
          </a:p>
          <a:p>
            <a:r>
              <a:rPr lang="en-US" b="1" dirty="0"/>
              <a:t>Gates Control Information Flow</a:t>
            </a:r>
            <a:r>
              <a:rPr lang="en-US" dirty="0"/>
              <a:t>: LSTMs use gates to regulate the flow of information, deciding what to remember, forget, and update at each time step.</a:t>
            </a:r>
          </a:p>
          <a:p>
            <a:endParaRPr lang="en-US" dirty="0"/>
          </a:p>
          <a:p>
            <a:r>
              <a:rPr lang="en-US" b="1" dirty="0"/>
              <a:t>Addressing Vanishing Gradient Problem</a:t>
            </a:r>
            <a:r>
              <a:rPr lang="en-US" dirty="0"/>
              <a:t>: LSTMs mitigate the vanishing gradient problem, allowing gradients to propagate effectively over many time steps during training.</a:t>
            </a:r>
          </a:p>
          <a:p>
            <a:endParaRPr lang="en-US" dirty="0"/>
          </a:p>
          <a:p>
            <a:r>
              <a:rPr lang="en-US" b="1" dirty="0"/>
              <a:t>Flexibility in Sequence Length</a:t>
            </a:r>
            <a:r>
              <a:rPr lang="en-US" dirty="0"/>
              <a:t>: LSTMs can process sequences of varying lengths, making them adaptable to different input sizes and suitable for tasks with variable-length inputs.</a:t>
            </a:r>
          </a:p>
          <a:p>
            <a:endParaRPr lang="en-US" dirty="0"/>
          </a:p>
          <a:p>
            <a:r>
              <a:rPr lang="en-US" b="1" dirty="0"/>
              <a:t>Training with Backpropagation Through Time</a:t>
            </a:r>
            <a:r>
              <a:rPr lang="en-US" dirty="0"/>
              <a:t>: LSTMs are trained using backpropagation through time, adjusting internal parameters to optimize performance in sequence modeling tasks.</a:t>
            </a:r>
            <a:endParaRPr lang="en-IN" dirty="0"/>
          </a:p>
        </p:txBody>
      </p:sp>
    </p:spTree>
    <p:extLst>
      <p:ext uri="{BB962C8B-B14F-4D97-AF65-F5344CB8AC3E}">
        <p14:creationId xmlns:p14="http://schemas.microsoft.com/office/powerpoint/2010/main" val="38208292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B60421-DFAC-2A4B-4C72-21A0A89D4040}"/>
              </a:ext>
            </a:extLst>
          </p:cNvPr>
          <p:cNvSpPr txBox="1"/>
          <p:nvPr/>
        </p:nvSpPr>
        <p:spPr>
          <a:xfrm>
            <a:off x="570781" y="751344"/>
            <a:ext cx="11050438" cy="5355312"/>
          </a:xfrm>
          <a:prstGeom prst="rect">
            <a:avLst/>
          </a:prstGeom>
          <a:noFill/>
        </p:spPr>
        <p:txBody>
          <a:bodyPr wrap="square" rtlCol="0">
            <a:spAutoFit/>
          </a:bodyPr>
          <a:lstStyle/>
          <a:p>
            <a:r>
              <a:rPr lang="en-US" dirty="0"/>
              <a:t>The LSTM model architecture was meticulously designed with two layers, each containing fifty hidden nodes, to capture the intricate temporal dependencies within the time series data. Hyperparameter tuning using Bayesian optimization identified the optimal dropout rate and optimizer (RMSprop), enhancing the model's performance. Training utilized the Adam optimizer and mean squared error loss function over 10 epochs, with early stopping implemented to prevent overfitting. The model demonstrated convergence within 50–100 epochs, indicating its ability to effectively learn from the sequential data.</a:t>
            </a:r>
          </a:p>
          <a:p>
            <a:endParaRPr lang="en-US" dirty="0"/>
          </a:p>
          <a:p>
            <a:r>
              <a:rPr lang="en-US" dirty="0"/>
              <a:t>Notably, the choice of batch size had a significant impact on execution time, albeit not on the model's accuracy. This observation aligns with the inherent characteristics of LSTM networks, where smaller batch sizes can lead to longer training times due to the sequential nature of processing. However, the careful consideration of hyperparameters, such as the window size of 100 days and the configuration of two LSTM layers with 20 hidden nodes each, struck a balance between computational efficiency and model effectiveness.</a:t>
            </a:r>
          </a:p>
          <a:p>
            <a:endParaRPr lang="en-US" dirty="0"/>
          </a:p>
          <a:p>
            <a:r>
              <a:rPr lang="en-US" dirty="0"/>
              <a:t>Furthermore, the default activation functions (tanh and sigmoid) were retained for the LSTM layers, as they are well-suited for capturing temporal dependencies in sequential data. The optimization process focused on fine-tuning the model parameters to best suit the distinctive traits of the provided time series data. </a:t>
            </a:r>
            <a:endParaRPr lang="en-IN" dirty="0"/>
          </a:p>
        </p:txBody>
      </p:sp>
    </p:spTree>
    <p:extLst>
      <p:ext uri="{BB962C8B-B14F-4D97-AF65-F5344CB8AC3E}">
        <p14:creationId xmlns:p14="http://schemas.microsoft.com/office/powerpoint/2010/main" val="3025919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F2CED-6AF7-5721-66FD-2789C03C1258}"/>
              </a:ext>
            </a:extLst>
          </p:cNvPr>
          <p:cNvSpPr>
            <a:spLocks noGrp="1"/>
          </p:cNvSpPr>
          <p:nvPr>
            <p:ph type="title"/>
          </p:nvPr>
        </p:nvSpPr>
        <p:spPr>
          <a:xfrm>
            <a:off x="1066800" y="487318"/>
            <a:ext cx="10058400" cy="1371600"/>
          </a:xfrm>
        </p:spPr>
        <p:txBody>
          <a:bodyPr>
            <a:normAutofit/>
          </a:bodyPr>
          <a:lstStyle/>
          <a:p>
            <a:pPr algn="ctr"/>
            <a:r>
              <a:rPr lang="en-US" sz="5000" b="1" dirty="0"/>
              <a:t>LSTM</a:t>
            </a:r>
            <a:endParaRPr lang="en-IN" sz="5000" b="1" dirty="0"/>
          </a:p>
        </p:txBody>
      </p:sp>
      <p:pic>
        <p:nvPicPr>
          <p:cNvPr id="5" name="Content Placeholder 4">
            <a:extLst>
              <a:ext uri="{FF2B5EF4-FFF2-40B4-BE49-F238E27FC236}">
                <a16:creationId xmlns:a16="http://schemas.microsoft.com/office/drawing/2014/main" id="{296FACC2-0ED8-CDEE-E9A2-0D6959F40107}"/>
              </a:ext>
            </a:extLst>
          </p:cNvPr>
          <p:cNvPicPr>
            <a:picLocks noGrp="1" noChangeAspect="1"/>
          </p:cNvPicPr>
          <p:nvPr>
            <p:ph idx="1"/>
          </p:nvPr>
        </p:nvPicPr>
        <p:blipFill>
          <a:blip r:embed="rId2"/>
          <a:stretch>
            <a:fillRect/>
          </a:stretch>
        </p:blipFill>
        <p:spPr>
          <a:xfrm>
            <a:off x="1155939" y="1566756"/>
            <a:ext cx="9635705" cy="4878076"/>
          </a:xfrm>
        </p:spPr>
      </p:pic>
    </p:spTree>
    <p:extLst>
      <p:ext uri="{BB962C8B-B14F-4D97-AF65-F5344CB8AC3E}">
        <p14:creationId xmlns:p14="http://schemas.microsoft.com/office/powerpoint/2010/main" val="1983656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A69D408-07F6-B199-864D-375471941609}"/>
              </a:ext>
            </a:extLst>
          </p:cNvPr>
          <p:cNvSpPr txBox="1"/>
          <p:nvPr/>
        </p:nvSpPr>
        <p:spPr>
          <a:xfrm>
            <a:off x="4123426" y="793630"/>
            <a:ext cx="3873261" cy="553998"/>
          </a:xfrm>
          <a:prstGeom prst="rect">
            <a:avLst/>
          </a:prstGeom>
          <a:noFill/>
        </p:spPr>
        <p:txBody>
          <a:bodyPr wrap="square" rtlCol="0">
            <a:spAutoFit/>
          </a:bodyPr>
          <a:lstStyle/>
          <a:p>
            <a:pPr algn="ctr"/>
            <a:r>
              <a:rPr lang="en-IN" sz="3000" b="1" dirty="0"/>
              <a:t>ARIMA</a:t>
            </a:r>
          </a:p>
        </p:txBody>
      </p:sp>
      <p:sp>
        <p:nvSpPr>
          <p:cNvPr id="3" name="TextBox 2">
            <a:extLst>
              <a:ext uri="{FF2B5EF4-FFF2-40B4-BE49-F238E27FC236}">
                <a16:creationId xmlns:a16="http://schemas.microsoft.com/office/drawing/2014/main" id="{7932D13E-064F-9CA4-91EC-01593BEF11EA}"/>
              </a:ext>
            </a:extLst>
          </p:cNvPr>
          <p:cNvSpPr txBox="1"/>
          <p:nvPr/>
        </p:nvSpPr>
        <p:spPr>
          <a:xfrm>
            <a:off x="646981" y="1880558"/>
            <a:ext cx="10852030" cy="4247317"/>
          </a:xfrm>
          <a:prstGeom prst="rect">
            <a:avLst/>
          </a:prstGeom>
          <a:noFill/>
        </p:spPr>
        <p:txBody>
          <a:bodyPr wrap="square" rtlCol="0">
            <a:spAutoFit/>
          </a:bodyPr>
          <a:lstStyle/>
          <a:p>
            <a:r>
              <a:rPr lang="en-US" b="1" dirty="0"/>
              <a:t>Autoregressive (AR) Component</a:t>
            </a:r>
            <a:r>
              <a:rPr lang="en-US" dirty="0"/>
              <a:t>: ARIMA models capture the linear relationship between an observation and a lagged value of the time series, reflecting how past values influence future ones.</a:t>
            </a:r>
          </a:p>
          <a:p>
            <a:endParaRPr lang="en-US" dirty="0"/>
          </a:p>
          <a:p>
            <a:r>
              <a:rPr lang="en-US" b="1" dirty="0"/>
              <a:t>Integrated (I) Component</a:t>
            </a:r>
            <a:r>
              <a:rPr lang="en-US" dirty="0"/>
              <a:t>: ARIMA models difference the time series data to remove trends or non-stationarity, ensuring the data is stationary and allowing for more accurate modeling.</a:t>
            </a:r>
          </a:p>
          <a:p>
            <a:endParaRPr lang="en-US" dirty="0"/>
          </a:p>
          <a:p>
            <a:r>
              <a:rPr lang="en-US" b="1" dirty="0"/>
              <a:t>Moving Average (MA) Component:</a:t>
            </a:r>
            <a:r>
              <a:rPr lang="en-US" dirty="0"/>
              <a:t> ARIMA models incorporate the dependency between an observation and a residual error from a moving average model applied to lagged observations.</a:t>
            </a:r>
          </a:p>
          <a:p>
            <a:endParaRPr lang="en-US" dirty="0"/>
          </a:p>
          <a:p>
            <a:r>
              <a:rPr lang="en-US" b="1" dirty="0"/>
              <a:t>Order Selection</a:t>
            </a:r>
            <a:r>
              <a:rPr lang="en-US" dirty="0"/>
              <a:t>: ARIMA models require selecting appropriate orders (p, d, q) representing the number of autoregressive terms, differencing operations, and moving average terms, respectively, through analysis of autocorrelation and partial autocorrelation functions.</a:t>
            </a:r>
          </a:p>
          <a:p>
            <a:endParaRPr lang="en-US" dirty="0"/>
          </a:p>
          <a:p>
            <a:r>
              <a:rPr lang="en-US" b="1" dirty="0"/>
              <a:t>Forecasting</a:t>
            </a:r>
            <a:r>
              <a:rPr lang="en-US" dirty="0"/>
              <a:t>: ARIMA models make predictions by extrapolating the patterns observed in historical data, providing insights into future behavior based on past trends and patterns.</a:t>
            </a:r>
            <a:endParaRPr lang="en-IN" dirty="0"/>
          </a:p>
        </p:txBody>
      </p:sp>
    </p:spTree>
    <p:extLst>
      <p:ext uri="{BB962C8B-B14F-4D97-AF65-F5344CB8AC3E}">
        <p14:creationId xmlns:p14="http://schemas.microsoft.com/office/powerpoint/2010/main" val="1753590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8ED2B5-5D68-AA21-6DF9-75E3A5724BE1}"/>
              </a:ext>
            </a:extLst>
          </p:cNvPr>
          <p:cNvSpPr txBox="1"/>
          <p:nvPr/>
        </p:nvSpPr>
        <p:spPr>
          <a:xfrm>
            <a:off x="457200" y="751344"/>
            <a:ext cx="11197087" cy="5355312"/>
          </a:xfrm>
          <a:prstGeom prst="rect">
            <a:avLst/>
          </a:prstGeom>
          <a:noFill/>
        </p:spPr>
        <p:txBody>
          <a:bodyPr wrap="square" rtlCol="0">
            <a:spAutoFit/>
          </a:bodyPr>
          <a:lstStyle/>
          <a:p>
            <a:r>
              <a:rPr lang="en-US" dirty="0"/>
              <a:t>The ARIMA (p, d, q) model is renowned in time series analysis for its ability to generate accurate short-term forecasts, often outperforming more complex structural models. When dealing with non-stationary time series data, it's essential to transform them into stationary ones through appropriate adjustments. The determination of ARIMA model orders involves examining observed patterns in sample autocorrelation functions (ACF) and sample partial autocorrelation functions (PACF) and aligning them with the theoretical patterns of known models to identify the suitable orders.</a:t>
            </a:r>
          </a:p>
          <a:p>
            <a:endParaRPr lang="en-US" dirty="0"/>
          </a:p>
          <a:p>
            <a:r>
              <a:rPr lang="en-US" dirty="0"/>
              <a:t>To convert non-stationary time series with short-term trends into stationary ones, differences can be applied. The basic equation of ARIMA (1, 0, 1) is particularly effective for such cases. ARIMA (1, 0, 1) includes an autoregressive term (AR(1)) to capture the trend in the data and a moving average term (MA(1)) to attenuate the effects of noise. This simplicity, effectiveness, and efficiency make ARIMA (1, 0, 1) a suitable choice for modeling non-stationary time series with short-term trends.</a:t>
            </a:r>
          </a:p>
          <a:p>
            <a:endParaRPr lang="en-US" dirty="0"/>
          </a:p>
          <a:p>
            <a:r>
              <a:rPr lang="en-US" dirty="0"/>
              <a:t>Prophet, an open-source library developed by Facebook's core data science team, offers an alternative approach to time series forecasting. It is based on decomposable models and enables users to make accurate predictions using straightforward parameters. Prophet is particularly effective for capturing non-linear trends, various seasonal patterns (annual, weekly, daily), and the influence of holidays on data. Its flexibility in accommodating custom seasonality and holiday effects makes it a valuable tool for time series forecasting tasks, especially with datasets exhibiting significant seasonal fluctuations.</a:t>
            </a:r>
            <a:endParaRPr lang="en-IN" dirty="0"/>
          </a:p>
        </p:txBody>
      </p:sp>
    </p:spTree>
    <p:extLst>
      <p:ext uri="{BB962C8B-B14F-4D97-AF65-F5344CB8AC3E}">
        <p14:creationId xmlns:p14="http://schemas.microsoft.com/office/powerpoint/2010/main" val="38998522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DFC01-109C-B916-E008-F75B1EC7E68E}"/>
              </a:ext>
            </a:extLst>
          </p:cNvPr>
          <p:cNvSpPr>
            <a:spLocks noGrp="1"/>
          </p:cNvSpPr>
          <p:nvPr>
            <p:ph type="title"/>
          </p:nvPr>
        </p:nvSpPr>
        <p:spPr>
          <a:xfrm>
            <a:off x="1066800" y="495945"/>
            <a:ext cx="10058400" cy="1371600"/>
          </a:xfrm>
        </p:spPr>
        <p:txBody>
          <a:bodyPr>
            <a:normAutofit/>
          </a:bodyPr>
          <a:lstStyle/>
          <a:p>
            <a:pPr algn="ctr"/>
            <a:r>
              <a:rPr lang="en-US" sz="5000" b="1" dirty="0"/>
              <a:t>ARIMA</a:t>
            </a:r>
            <a:endParaRPr lang="en-IN" sz="5000" b="1" dirty="0"/>
          </a:p>
        </p:txBody>
      </p:sp>
      <p:pic>
        <p:nvPicPr>
          <p:cNvPr id="9" name="Content Placeholder 8">
            <a:extLst>
              <a:ext uri="{FF2B5EF4-FFF2-40B4-BE49-F238E27FC236}">
                <a16:creationId xmlns:a16="http://schemas.microsoft.com/office/drawing/2014/main" id="{C4BDEE3B-0BF4-59F5-F1A7-DE1982EA968E}"/>
              </a:ext>
            </a:extLst>
          </p:cNvPr>
          <p:cNvPicPr>
            <a:picLocks noGrp="1" noChangeAspect="1"/>
          </p:cNvPicPr>
          <p:nvPr>
            <p:ph idx="1"/>
          </p:nvPr>
        </p:nvPicPr>
        <p:blipFill>
          <a:blip r:embed="rId2"/>
          <a:stretch>
            <a:fillRect/>
          </a:stretch>
        </p:blipFill>
        <p:spPr>
          <a:xfrm>
            <a:off x="1006415" y="1550429"/>
            <a:ext cx="10118785" cy="4877150"/>
          </a:xfrm>
        </p:spPr>
      </p:pic>
    </p:spTree>
    <p:extLst>
      <p:ext uri="{BB962C8B-B14F-4D97-AF65-F5344CB8AC3E}">
        <p14:creationId xmlns:p14="http://schemas.microsoft.com/office/powerpoint/2010/main" val="4124441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4503D3-5A70-312D-6829-3C451ABB9A7E}"/>
              </a:ext>
            </a:extLst>
          </p:cNvPr>
          <p:cNvSpPr txBox="1"/>
          <p:nvPr/>
        </p:nvSpPr>
        <p:spPr>
          <a:xfrm>
            <a:off x="2872596" y="672860"/>
            <a:ext cx="5883215" cy="553998"/>
          </a:xfrm>
          <a:prstGeom prst="rect">
            <a:avLst/>
          </a:prstGeom>
          <a:noFill/>
        </p:spPr>
        <p:txBody>
          <a:bodyPr wrap="square" rtlCol="0">
            <a:spAutoFit/>
          </a:bodyPr>
          <a:lstStyle/>
          <a:p>
            <a:pPr algn="ctr"/>
            <a:r>
              <a:rPr lang="en-IN" sz="3000" b="1" dirty="0"/>
              <a:t>Prophet</a:t>
            </a:r>
          </a:p>
        </p:txBody>
      </p:sp>
      <p:sp>
        <p:nvSpPr>
          <p:cNvPr id="3" name="TextBox 2">
            <a:extLst>
              <a:ext uri="{FF2B5EF4-FFF2-40B4-BE49-F238E27FC236}">
                <a16:creationId xmlns:a16="http://schemas.microsoft.com/office/drawing/2014/main" id="{B013BB55-6D33-DEF4-F395-43B19B319B59}"/>
              </a:ext>
            </a:extLst>
          </p:cNvPr>
          <p:cNvSpPr txBox="1"/>
          <p:nvPr/>
        </p:nvSpPr>
        <p:spPr>
          <a:xfrm>
            <a:off x="756249" y="1897810"/>
            <a:ext cx="10990053" cy="3970318"/>
          </a:xfrm>
          <a:prstGeom prst="rect">
            <a:avLst/>
          </a:prstGeom>
          <a:noFill/>
        </p:spPr>
        <p:txBody>
          <a:bodyPr wrap="square" rtlCol="0">
            <a:spAutoFit/>
          </a:bodyPr>
          <a:lstStyle/>
          <a:p>
            <a:r>
              <a:rPr lang="en-US" b="1" dirty="0"/>
              <a:t>Flexible Trend Modeling</a:t>
            </a:r>
            <a:r>
              <a:rPr lang="en-US" dirty="0"/>
              <a:t>: Prophet automatically detects and models trends in the data, accommodating both linear and non-linear patterns, providing a versatile framework for capturing the underlying behavior.</a:t>
            </a:r>
          </a:p>
          <a:p>
            <a:endParaRPr lang="en-US" dirty="0"/>
          </a:p>
          <a:p>
            <a:r>
              <a:rPr lang="en-US" b="1" dirty="0"/>
              <a:t>Seasonality Handling</a:t>
            </a:r>
            <a:r>
              <a:rPr lang="en-US" dirty="0"/>
              <a:t>: Prophet incorporates various types of seasonality, including daily, weekly, and yearly patterns, allowing it to effectively model recurring cycles and periodic fluctuations in the data.</a:t>
            </a:r>
          </a:p>
          <a:p>
            <a:endParaRPr lang="en-US" dirty="0"/>
          </a:p>
          <a:p>
            <a:r>
              <a:rPr lang="en-US" b="1" dirty="0"/>
              <a:t>Holiday Effects</a:t>
            </a:r>
            <a:r>
              <a:rPr lang="en-US" dirty="0"/>
              <a:t>: Prophet enables the inclusion of holiday effects, allowing the model to account for the impact of holidays and special events on the time series data, enhancing the accuracy of forecasts during such periods.</a:t>
            </a:r>
          </a:p>
          <a:p>
            <a:endParaRPr lang="en-US" b="1" dirty="0"/>
          </a:p>
          <a:p>
            <a:r>
              <a:rPr lang="en-US" b="1" dirty="0"/>
              <a:t>Uncertainty Estimation</a:t>
            </a:r>
            <a:r>
              <a:rPr lang="en-US" dirty="0"/>
              <a:t>: Prophet provides uncertainty estimation for forecasts by generating prediction intervals, which quantify the range within which future observations are likely to fall, accounting for both data variability and model uncertainty.</a:t>
            </a:r>
          </a:p>
        </p:txBody>
      </p:sp>
    </p:spTree>
    <p:extLst>
      <p:ext uri="{BB962C8B-B14F-4D97-AF65-F5344CB8AC3E}">
        <p14:creationId xmlns:p14="http://schemas.microsoft.com/office/powerpoint/2010/main" val="10787895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9A97A3-6421-B44C-08F1-BC42B74B4CD8}"/>
              </a:ext>
            </a:extLst>
          </p:cNvPr>
          <p:cNvSpPr txBox="1"/>
          <p:nvPr/>
        </p:nvSpPr>
        <p:spPr>
          <a:xfrm>
            <a:off x="493143" y="1166842"/>
            <a:ext cx="11205713" cy="4524315"/>
          </a:xfrm>
          <a:prstGeom prst="rect">
            <a:avLst/>
          </a:prstGeom>
          <a:noFill/>
        </p:spPr>
        <p:txBody>
          <a:bodyPr wrap="square" rtlCol="0">
            <a:spAutoFit/>
          </a:bodyPr>
          <a:lstStyle/>
          <a:p>
            <a:r>
              <a:rPr lang="en-US" dirty="0"/>
              <a:t>The Prophet model stands out for its resilience to missing data and its robustness in adapting to outliers and changes in trends, making it highly suitable for real-world prediction tasks where anomalies and poor data quality are common challenges. Crafted to capture non-linear trends, diverse seasonal patterns (annual, weekly, and daily), and the impact of holidays on data, Prophet emerges as a flexible and robust additive-based model for time series forecasting. </a:t>
            </a:r>
          </a:p>
          <a:p>
            <a:endParaRPr lang="en-US" dirty="0"/>
          </a:p>
          <a:p>
            <a:r>
              <a:rPr lang="en-US" dirty="0"/>
              <a:t>In preparation for using the Prophet model, the input data frame must contain two required columns: "ds" and "y". The "ds" column holds the date stamp, which must be formatted according to Pandas Library guidelines, allowing for dates (e.g., YYYY-MM-DD) or timestamps (e.g., HH:MM: SS). The "y" column contains numeric values representing the target measurement or attribute that the model aims to forecast. </a:t>
            </a:r>
          </a:p>
          <a:p>
            <a:endParaRPr lang="en-US" dirty="0"/>
          </a:p>
          <a:p>
            <a:r>
              <a:rPr lang="en-US" dirty="0"/>
              <a:t>Prophet offers a user-friendly and potent solution for time series forecasting, specifically tailored for datasets with pronounced seasonal effects and encompassing multiple seasons of historical data. It operates as an additive model composed of distinct components: the trend component (g(t)), the seasonality component modeled using the Fourier series (s(t)), and the component accounting for holiday effects (h(t)).</a:t>
            </a:r>
            <a:endParaRPr lang="en-IN" dirty="0"/>
          </a:p>
        </p:txBody>
      </p:sp>
    </p:spTree>
    <p:extLst>
      <p:ext uri="{BB962C8B-B14F-4D97-AF65-F5344CB8AC3E}">
        <p14:creationId xmlns:p14="http://schemas.microsoft.com/office/powerpoint/2010/main" val="9144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9B37A-35C0-91C4-DCF3-C5654C105AD8}"/>
              </a:ext>
            </a:extLst>
          </p:cNvPr>
          <p:cNvSpPr>
            <a:spLocks noGrp="1"/>
          </p:cNvSpPr>
          <p:nvPr>
            <p:ph type="title"/>
          </p:nvPr>
        </p:nvSpPr>
        <p:spPr/>
        <p:txBody>
          <a:bodyPr>
            <a:normAutofit/>
          </a:bodyPr>
          <a:lstStyle/>
          <a:p>
            <a:pPr algn="ctr"/>
            <a:r>
              <a:rPr lang="en-US" sz="5000" b="1" dirty="0"/>
              <a:t>Prophet</a:t>
            </a:r>
            <a:endParaRPr lang="en-IN" sz="5000" b="1" dirty="0"/>
          </a:p>
        </p:txBody>
      </p:sp>
      <p:pic>
        <p:nvPicPr>
          <p:cNvPr id="5" name="Content Placeholder 4">
            <a:extLst>
              <a:ext uri="{FF2B5EF4-FFF2-40B4-BE49-F238E27FC236}">
                <a16:creationId xmlns:a16="http://schemas.microsoft.com/office/drawing/2014/main" id="{5A6B8941-F270-2894-4959-CC483A074307}"/>
              </a:ext>
            </a:extLst>
          </p:cNvPr>
          <p:cNvPicPr>
            <a:picLocks noGrp="1" noChangeAspect="1"/>
          </p:cNvPicPr>
          <p:nvPr>
            <p:ph idx="1"/>
          </p:nvPr>
        </p:nvPicPr>
        <p:blipFill>
          <a:blip r:embed="rId2"/>
          <a:stretch>
            <a:fillRect/>
          </a:stretch>
        </p:blipFill>
        <p:spPr>
          <a:xfrm>
            <a:off x="560718" y="2014194"/>
            <a:ext cx="10800271" cy="4335526"/>
          </a:xfrm>
        </p:spPr>
      </p:pic>
    </p:spTree>
    <p:extLst>
      <p:ext uri="{BB962C8B-B14F-4D97-AF65-F5344CB8AC3E}">
        <p14:creationId xmlns:p14="http://schemas.microsoft.com/office/powerpoint/2010/main" val="2953716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70B19-CA8C-3080-871A-0503E2F7C339}"/>
              </a:ext>
            </a:extLst>
          </p:cNvPr>
          <p:cNvSpPr>
            <a:spLocks noGrp="1"/>
          </p:cNvSpPr>
          <p:nvPr>
            <p:ph type="title"/>
          </p:nvPr>
        </p:nvSpPr>
        <p:spPr/>
        <p:txBody>
          <a:bodyPr/>
          <a:lstStyle/>
          <a:p>
            <a:pPr algn="ctr"/>
            <a:r>
              <a:rPr lang="en-IN" dirty="0"/>
              <a:t>Table Of RMSE</a:t>
            </a:r>
          </a:p>
        </p:txBody>
      </p:sp>
      <p:graphicFrame>
        <p:nvGraphicFramePr>
          <p:cNvPr id="3" name="Table 3">
            <a:extLst>
              <a:ext uri="{FF2B5EF4-FFF2-40B4-BE49-F238E27FC236}">
                <a16:creationId xmlns:a16="http://schemas.microsoft.com/office/drawing/2014/main" id="{F2A21297-CAED-5952-8CB1-34F10124C182}"/>
              </a:ext>
            </a:extLst>
          </p:cNvPr>
          <p:cNvGraphicFramePr>
            <a:graphicFrameLocks noGrp="1"/>
          </p:cNvGraphicFramePr>
          <p:nvPr>
            <p:extLst>
              <p:ext uri="{D42A27DB-BD31-4B8C-83A1-F6EECF244321}">
                <p14:modId xmlns:p14="http://schemas.microsoft.com/office/powerpoint/2010/main" val="575323848"/>
              </p:ext>
            </p:extLst>
          </p:nvPr>
        </p:nvGraphicFramePr>
        <p:xfrm>
          <a:off x="1697182" y="2014194"/>
          <a:ext cx="8797636" cy="3998684"/>
        </p:xfrm>
        <a:graphic>
          <a:graphicData uri="http://schemas.openxmlformats.org/drawingml/2006/table">
            <a:tbl>
              <a:tblPr bandRow="1">
                <a:tableStyleId>{93296810-A885-4BE3-A3E7-6D5BEEA58F35}</a:tableStyleId>
              </a:tblPr>
              <a:tblGrid>
                <a:gridCol w="4398818">
                  <a:extLst>
                    <a:ext uri="{9D8B030D-6E8A-4147-A177-3AD203B41FA5}">
                      <a16:colId xmlns:a16="http://schemas.microsoft.com/office/drawing/2014/main" val="3500644335"/>
                    </a:ext>
                  </a:extLst>
                </a:gridCol>
                <a:gridCol w="4398818">
                  <a:extLst>
                    <a:ext uri="{9D8B030D-6E8A-4147-A177-3AD203B41FA5}">
                      <a16:colId xmlns:a16="http://schemas.microsoft.com/office/drawing/2014/main" val="998398641"/>
                    </a:ext>
                  </a:extLst>
                </a:gridCol>
              </a:tblGrid>
              <a:tr h="99967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000" b="1" dirty="0"/>
                        <a:t>MODEL</a:t>
                      </a:r>
                    </a:p>
                  </a:txBody>
                  <a:tcPr anchor="ctr"/>
                </a:tc>
                <a:tc>
                  <a:txBody>
                    <a:bodyPr/>
                    <a:lstStyle/>
                    <a:p>
                      <a:pPr algn="ctr"/>
                      <a:r>
                        <a:rPr lang="en-IN" sz="3000" b="1" dirty="0"/>
                        <a:t>RMSE</a:t>
                      </a:r>
                    </a:p>
                  </a:txBody>
                  <a:tcPr anchor="ctr"/>
                </a:tc>
                <a:extLst>
                  <a:ext uri="{0D108BD9-81ED-4DB2-BD59-A6C34878D82A}">
                    <a16:rowId xmlns:a16="http://schemas.microsoft.com/office/drawing/2014/main" val="4009705617"/>
                  </a:ext>
                </a:extLst>
              </a:tr>
              <a:tr h="999671">
                <a:tc>
                  <a:txBody>
                    <a:bodyPr/>
                    <a:lstStyle/>
                    <a:p>
                      <a:pPr algn="ctr"/>
                      <a:r>
                        <a:rPr lang="en-IN" dirty="0"/>
                        <a:t>LSTM</a:t>
                      </a:r>
                    </a:p>
                  </a:txBody>
                  <a:tcPr anchor="ctr"/>
                </a:tc>
                <a:tc>
                  <a:txBody>
                    <a:bodyPr/>
                    <a:lstStyle/>
                    <a:p>
                      <a:pPr algn="ctr"/>
                      <a:r>
                        <a:rPr lang="en-IN" dirty="0"/>
                        <a:t>1.204</a:t>
                      </a:r>
                    </a:p>
                  </a:txBody>
                  <a:tcPr anchor="ctr"/>
                </a:tc>
                <a:extLst>
                  <a:ext uri="{0D108BD9-81ED-4DB2-BD59-A6C34878D82A}">
                    <a16:rowId xmlns:a16="http://schemas.microsoft.com/office/drawing/2014/main" val="3752030494"/>
                  </a:ext>
                </a:extLst>
              </a:tr>
              <a:tr h="999671">
                <a:tc>
                  <a:txBody>
                    <a:bodyPr/>
                    <a:lstStyle/>
                    <a:p>
                      <a:pPr algn="ctr"/>
                      <a:r>
                        <a:rPr lang="en-IN" dirty="0"/>
                        <a:t>ARIMA</a:t>
                      </a:r>
                    </a:p>
                  </a:txBody>
                  <a:tcPr anchor="ctr"/>
                </a:tc>
                <a:tc>
                  <a:txBody>
                    <a:bodyPr/>
                    <a:lstStyle/>
                    <a:p>
                      <a:pPr algn="ctr"/>
                      <a:r>
                        <a:rPr lang="en-IN" dirty="0"/>
                        <a:t>6.615</a:t>
                      </a:r>
                    </a:p>
                  </a:txBody>
                  <a:tcPr anchor="ctr"/>
                </a:tc>
                <a:extLst>
                  <a:ext uri="{0D108BD9-81ED-4DB2-BD59-A6C34878D82A}">
                    <a16:rowId xmlns:a16="http://schemas.microsoft.com/office/drawing/2014/main" val="3496545456"/>
                  </a:ext>
                </a:extLst>
              </a:tr>
              <a:tr h="999671">
                <a:tc>
                  <a:txBody>
                    <a:bodyPr/>
                    <a:lstStyle/>
                    <a:p>
                      <a:pPr algn="ctr"/>
                      <a:r>
                        <a:rPr lang="en-IN" dirty="0"/>
                        <a:t>Prophet</a:t>
                      </a:r>
                    </a:p>
                  </a:txBody>
                  <a:tcPr anchor="ctr"/>
                </a:tc>
                <a:tc>
                  <a:txBody>
                    <a:bodyPr/>
                    <a:lstStyle/>
                    <a:p>
                      <a:pPr algn="ctr"/>
                      <a:r>
                        <a:rPr lang="en-IN" dirty="0"/>
                        <a:t>4.527</a:t>
                      </a:r>
                    </a:p>
                  </a:txBody>
                  <a:tcPr anchor="ctr"/>
                </a:tc>
                <a:extLst>
                  <a:ext uri="{0D108BD9-81ED-4DB2-BD59-A6C34878D82A}">
                    <a16:rowId xmlns:a16="http://schemas.microsoft.com/office/drawing/2014/main" val="2819552518"/>
                  </a:ext>
                </a:extLst>
              </a:tr>
            </a:tbl>
          </a:graphicData>
        </a:graphic>
      </p:graphicFrame>
    </p:spTree>
    <p:extLst>
      <p:ext uri="{BB962C8B-B14F-4D97-AF65-F5344CB8AC3E}">
        <p14:creationId xmlns:p14="http://schemas.microsoft.com/office/powerpoint/2010/main" val="34939909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9">
            <a:extLst>
              <a:ext uri="{FF2B5EF4-FFF2-40B4-BE49-F238E27FC236}">
                <a16:creationId xmlns:a16="http://schemas.microsoft.com/office/drawing/2014/main" id="{7203729A-66E4-4139-B3DB-CECEF6DA52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1">
            <a:extLst>
              <a:ext uri="{FF2B5EF4-FFF2-40B4-BE49-F238E27FC236}">
                <a16:creationId xmlns:a16="http://schemas.microsoft.com/office/drawing/2014/main" id="{448B0185-BF60-40FC-A3B6-BF883AD4E7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3">
            <a:extLst>
              <a:ext uri="{FF2B5EF4-FFF2-40B4-BE49-F238E27FC236}">
                <a16:creationId xmlns:a16="http://schemas.microsoft.com/office/drawing/2014/main" id="{75FF99E5-A26E-4AC8-AA09-A9F829E3A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723619" y="891241"/>
            <a:ext cx="3939084" cy="5075519"/>
          </a:xfrm>
        </p:spPr>
        <p:txBody>
          <a:bodyPr>
            <a:normAutofit/>
          </a:bodyPr>
          <a:lstStyle/>
          <a:p>
            <a:pPr algn="r"/>
            <a:r>
              <a:rPr lang="en-US" b="1" dirty="0"/>
              <a:t>Introduction</a:t>
            </a:r>
          </a:p>
        </p:txBody>
      </p:sp>
      <p:cxnSp>
        <p:nvCxnSpPr>
          <p:cNvPr id="16" name="Straight Connector 15">
            <a:extLst>
              <a:ext uri="{FF2B5EF4-FFF2-40B4-BE49-F238E27FC236}">
                <a16:creationId xmlns:a16="http://schemas.microsoft.com/office/drawing/2014/main" id="{8A5AEE14-4971-4A17-9134-2678A90F29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9078"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EF4B6F1E-B470-474B-BE09-9F515C52C4CF}"/>
              </a:ext>
            </a:extLst>
          </p:cNvPr>
          <p:cNvSpPr>
            <a:spLocks noGrp="1"/>
          </p:cNvSpPr>
          <p:nvPr>
            <p:ph idx="1"/>
          </p:nvPr>
        </p:nvSpPr>
        <p:spPr>
          <a:xfrm>
            <a:off x="5300812" y="891241"/>
            <a:ext cx="5978834" cy="5075519"/>
          </a:xfrm>
        </p:spPr>
        <p:txBody>
          <a:bodyPr anchor="ctr">
            <a:normAutofit/>
          </a:bodyPr>
          <a:lstStyle/>
          <a:p>
            <a:pPr>
              <a:buFont typeface="Wingdings" panose="05000000000000000000" pitchFamily="2" charset="2"/>
              <a:buChar char="§"/>
            </a:pPr>
            <a:r>
              <a:rPr lang="en-US" i="0" dirty="0"/>
              <a:t>The annual number of fluctuations and fluctuations in stock prices is projected to continue rising, with heightened market integration and technological advancements contributing to increased trading volumes and market complexity. </a:t>
            </a:r>
          </a:p>
          <a:p>
            <a:pPr>
              <a:buFont typeface="Wingdings" panose="05000000000000000000" pitchFamily="2" charset="2"/>
              <a:buChar char="§"/>
            </a:pPr>
            <a:r>
              <a:rPr lang="en-US" b="1" i="0" dirty="0"/>
              <a:t>Machine learning </a:t>
            </a:r>
            <a:r>
              <a:rPr lang="en-US" b="0" i="0" dirty="0"/>
              <a:t>has emerged as a powerful tool in stock price prediction, leveraging algorithms to analyze vast amounts of financial data and identify patterns or trends that may indicate future price movements. </a:t>
            </a:r>
          </a:p>
          <a:p>
            <a:pPr>
              <a:buFont typeface="Wingdings" panose="05000000000000000000" pitchFamily="2" charset="2"/>
              <a:buChar char="§"/>
            </a:pPr>
            <a:r>
              <a:rPr lang="en-US" b="0" i="0" dirty="0"/>
              <a:t>By employing machine learning-based prediction models, investors and financial institutions can enhance their decision-making processes, mitigate risks, and capitalize on investment opportunities in the dynamic stock market environment. </a:t>
            </a:r>
            <a:endParaRPr lang="en-IN" dirty="0"/>
          </a:p>
        </p:txBody>
      </p:sp>
    </p:spTree>
    <p:extLst>
      <p:ext uri="{BB962C8B-B14F-4D97-AF65-F5344CB8AC3E}">
        <p14:creationId xmlns:p14="http://schemas.microsoft.com/office/powerpoint/2010/main" val="31922578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E37387E-4CD3-3EDC-182E-682C0F164206}"/>
              </a:ext>
            </a:extLst>
          </p:cNvPr>
          <p:cNvSpPr/>
          <p:nvPr/>
        </p:nvSpPr>
        <p:spPr>
          <a:xfrm>
            <a:off x="181155" y="155275"/>
            <a:ext cx="11844068" cy="652157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47B210EC-EAA7-016F-E59A-EF6B767BFE7D}"/>
              </a:ext>
            </a:extLst>
          </p:cNvPr>
          <p:cNvPicPr>
            <a:picLocks noChangeAspect="1"/>
          </p:cNvPicPr>
          <p:nvPr/>
        </p:nvPicPr>
        <p:blipFill>
          <a:blip r:embed="rId2"/>
          <a:stretch>
            <a:fillRect/>
          </a:stretch>
        </p:blipFill>
        <p:spPr>
          <a:xfrm>
            <a:off x="448573" y="1327203"/>
            <a:ext cx="10373160" cy="5013212"/>
          </a:xfrm>
          <a:prstGeom prst="rect">
            <a:avLst/>
          </a:prstGeom>
        </p:spPr>
      </p:pic>
      <p:sp>
        <p:nvSpPr>
          <p:cNvPr id="5" name="TextBox 4">
            <a:extLst>
              <a:ext uri="{FF2B5EF4-FFF2-40B4-BE49-F238E27FC236}">
                <a16:creationId xmlns:a16="http://schemas.microsoft.com/office/drawing/2014/main" id="{42A065FD-1C04-7539-8453-586D6942C215}"/>
              </a:ext>
            </a:extLst>
          </p:cNvPr>
          <p:cNvSpPr txBox="1"/>
          <p:nvPr/>
        </p:nvSpPr>
        <p:spPr>
          <a:xfrm>
            <a:off x="3485072" y="530524"/>
            <a:ext cx="5615796" cy="553998"/>
          </a:xfrm>
          <a:prstGeom prst="rect">
            <a:avLst/>
          </a:prstGeom>
          <a:noFill/>
        </p:spPr>
        <p:txBody>
          <a:bodyPr wrap="square" rtlCol="0">
            <a:spAutoFit/>
          </a:bodyPr>
          <a:lstStyle/>
          <a:p>
            <a:r>
              <a:rPr lang="en-IN" sz="3000" b="1" dirty="0"/>
              <a:t>Future Recommendations</a:t>
            </a:r>
          </a:p>
        </p:txBody>
      </p:sp>
    </p:spTree>
    <p:extLst>
      <p:ext uri="{BB962C8B-B14F-4D97-AF65-F5344CB8AC3E}">
        <p14:creationId xmlns:p14="http://schemas.microsoft.com/office/powerpoint/2010/main" val="1141806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DB2D3D-AB77-9C29-4CD7-6213C470A24D}"/>
              </a:ext>
            </a:extLst>
          </p:cNvPr>
          <p:cNvSpPr txBox="1"/>
          <p:nvPr/>
        </p:nvSpPr>
        <p:spPr>
          <a:xfrm>
            <a:off x="500332" y="569343"/>
            <a:ext cx="11205713" cy="5909310"/>
          </a:xfrm>
          <a:prstGeom prst="rect">
            <a:avLst/>
          </a:prstGeom>
          <a:noFill/>
        </p:spPr>
        <p:txBody>
          <a:bodyPr wrap="square" rtlCol="0">
            <a:spAutoFit/>
          </a:bodyPr>
          <a:lstStyle/>
          <a:p>
            <a:r>
              <a:rPr lang="en-IN" b="1" dirty="0"/>
              <a:t>REFERENCES</a:t>
            </a:r>
            <a:r>
              <a:rPr lang="en-IN" dirty="0"/>
              <a:t> </a:t>
            </a:r>
          </a:p>
          <a:p>
            <a:r>
              <a:rPr lang="en-IN" dirty="0"/>
              <a:t>[1] I.-C. </a:t>
            </a:r>
            <a:r>
              <a:rPr lang="en-IN" dirty="0" err="1"/>
              <a:t>Lolea</a:t>
            </a:r>
            <a:r>
              <a:rPr lang="en-IN" dirty="0"/>
              <a:t>, I.-R. </a:t>
            </a:r>
            <a:r>
              <a:rPr lang="en-IN" dirty="0" err="1"/>
              <a:t>Petrariu</a:t>
            </a:r>
            <a:r>
              <a:rPr lang="en-IN" dirty="0"/>
              <a:t>, and A. Giurgiu, “Arima vs. machine learning in terms of equity market forecasting,” The Annals of the University of Oradea. Economic Sciences, vol. 30, no. 2nd, 2021. 2https://www.kiet.edu/home/department wise club detail/NQ==/NA==/ student club</a:t>
            </a:r>
          </a:p>
          <a:p>
            <a:r>
              <a:rPr lang="en-IN" dirty="0"/>
              <a:t> </a:t>
            </a:r>
          </a:p>
          <a:p>
            <a:r>
              <a:rPr lang="en-IN" dirty="0"/>
              <a:t>[2] S. </a:t>
            </a:r>
            <a:r>
              <a:rPr lang="en-IN" dirty="0" err="1"/>
              <a:t>Mehtab</a:t>
            </a:r>
            <a:r>
              <a:rPr lang="en-IN" dirty="0"/>
              <a:t> and J. Sen, “Stock price prediction using </a:t>
            </a:r>
            <a:r>
              <a:rPr lang="en-IN" dirty="0" err="1"/>
              <a:t>cnn</a:t>
            </a:r>
            <a:r>
              <a:rPr lang="en-IN" dirty="0"/>
              <a:t> and </a:t>
            </a:r>
            <a:r>
              <a:rPr lang="en-IN" dirty="0" err="1"/>
              <a:t>lstm</a:t>
            </a:r>
            <a:r>
              <a:rPr lang="en-IN" dirty="0"/>
              <a:t>-based deep learning models,” in 2020 International Conference on Decision Aid Sciences and Application (DASA), pp. 447–453, IEEE, 2020. </a:t>
            </a:r>
          </a:p>
          <a:p>
            <a:endParaRPr lang="en-IN" dirty="0"/>
          </a:p>
          <a:p>
            <a:r>
              <a:rPr lang="en-IN" dirty="0"/>
              <a:t>[3] M. </a:t>
            </a:r>
            <a:r>
              <a:rPr lang="en-IN" dirty="0" err="1"/>
              <a:t>Nabipour</a:t>
            </a:r>
            <a:r>
              <a:rPr lang="en-IN" dirty="0"/>
              <a:t>, P. </a:t>
            </a:r>
            <a:r>
              <a:rPr lang="en-IN" dirty="0" err="1"/>
              <a:t>Nayyeri</a:t>
            </a:r>
            <a:r>
              <a:rPr lang="en-IN" dirty="0"/>
              <a:t>, H. </a:t>
            </a:r>
            <a:r>
              <a:rPr lang="en-IN" dirty="0" err="1"/>
              <a:t>Jabani</a:t>
            </a:r>
            <a:r>
              <a:rPr lang="en-IN" dirty="0"/>
              <a:t>, S. Shahab, and A. </a:t>
            </a:r>
            <a:r>
              <a:rPr lang="en-IN" dirty="0" err="1"/>
              <a:t>Mosavi</a:t>
            </a:r>
            <a:r>
              <a:rPr lang="en-IN" dirty="0"/>
              <a:t>, “Predicting stock market trends using machine learning and deep learning algorithms via continuous and binary data; a comparative analysis,” IEEE Access, vol. 8, pp. 150199–150212, 2020. </a:t>
            </a:r>
          </a:p>
          <a:p>
            <a:endParaRPr lang="en-IN" dirty="0"/>
          </a:p>
          <a:p>
            <a:r>
              <a:rPr lang="en-IN" dirty="0"/>
              <a:t>[4] J. Sen and S. </a:t>
            </a:r>
            <a:r>
              <a:rPr lang="en-IN" dirty="0" err="1"/>
              <a:t>Mehtab</a:t>
            </a:r>
            <a:r>
              <a:rPr lang="en-IN" dirty="0"/>
              <a:t>, “Accurate stock price forecasting using robust and optimized deep learning models,” in 2021 International Conference on Intelligent Technologies (CONIT), pp. 1–9, IEEE, 2021. </a:t>
            </a:r>
          </a:p>
          <a:p>
            <a:endParaRPr lang="en-IN" dirty="0"/>
          </a:p>
          <a:p>
            <a:r>
              <a:rPr lang="en-IN" dirty="0"/>
              <a:t>[5] M. </a:t>
            </a:r>
            <a:r>
              <a:rPr lang="en-IN" dirty="0" err="1"/>
              <a:t>Obthong</a:t>
            </a:r>
            <a:r>
              <a:rPr lang="en-IN" dirty="0"/>
              <a:t>, N. </a:t>
            </a:r>
            <a:r>
              <a:rPr lang="en-IN" dirty="0" err="1"/>
              <a:t>Tantisantiwong</a:t>
            </a:r>
            <a:r>
              <a:rPr lang="en-IN" dirty="0"/>
              <a:t>, W. </a:t>
            </a:r>
            <a:r>
              <a:rPr lang="en-IN" dirty="0" err="1"/>
              <a:t>Jeamwatthanachai</a:t>
            </a:r>
            <a:r>
              <a:rPr lang="en-IN" dirty="0"/>
              <a:t>, and G. Wills, “A survey on machine learning for stock price prediction: algorithms and techniques,” in 2nd International Conference on Finance, Economics, Management and IT Business (05/05/20 - 06/05/20), pp. 63–71, May 2020. Publisher Copyright: Copyright © 2020 by SCITEPRESS - Science and Technology Publications, </a:t>
            </a:r>
            <a:r>
              <a:rPr lang="en-IN" dirty="0" err="1"/>
              <a:t>Lda</a:t>
            </a:r>
            <a:r>
              <a:rPr lang="en-IN" dirty="0"/>
              <a:t>. All rights reserved. </a:t>
            </a:r>
          </a:p>
        </p:txBody>
      </p:sp>
    </p:spTree>
    <p:extLst>
      <p:ext uri="{BB962C8B-B14F-4D97-AF65-F5344CB8AC3E}">
        <p14:creationId xmlns:p14="http://schemas.microsoft.com/office/powerpoint/2010/main" val="11211913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D5A5A-D7BE-4909-8D6A-8619B2D37258}"/>
              </a:ext>
            </a:extLst>
          </p:cNvPr>
          <p:cNvSpPr>
            <a:spLocks noGrp="1"/>
          </p:cNvSpPr>
          <p:nvPr>
            <p:ph type="ctrTitle"/>
          </p:nvPr>
        </p:nvSpPr>
        <p:spPr/>
        <p:txBody>
          <a:bodyPr/>
          <a:lstStyle/>
          <a:p>
            <a:r>
              <a:rPr lang="en-IN" dirty="0"/>
              <a:t>Thank you.!</a:t>
            </a:r>
          </a:p>
        </p:txBody>
      </p:sp>
    </p:spTree>
    <p:extLst>
      <p:ext uri="{BB962C8B-B14F-4D97-AF65-F5344CB8AC3E}">
        <p14:creationId xmlns:p14="http://schemas.microsoft.com/office/powerpoint/2010/main" val="2228111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03729A-66E4-4139-B3DB-CECEF6DA52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448B0185-BF60-40FC-A3B6-BF883AD4E7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75FF99E5-A26E-4AC8-AA09-A9F829E3A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4F42493C-6D40-475F-9A51-E20ED97255C4}"/>
              </a:ext>
            </a:extLst>
          </p:cNvPr>
          <p:cNvSpPr>
            <a:spLocks noGrp="1"/>
          </p:cNvSpPr>
          <p:nvPr>
            <p:ph type="title"/>
          </p:nvPr>
        </p:nvSpPr>
        <p:spPr>
          <a:xfrm>
            <a:off x="723619" y="891241"/>
            <a:ext cx="3939084" cy="5075519"/>
          </a:xfrm>
        </p:spPr>
        <p:txBody>
          <a:bodyPr>
            <a:normAutofit/>
          </a:bodyPr>
          <a:lstStyle/>
          <a:p>
            <a:pPr algn="r"/>
            <a:r>
              <a:rPr lang="en-IN" b="1" i="0" dirty="0">
                <a:effectLst/>
              </a:rPr>
              <a:t>Problem Description</a:t>
            </a:r>
            <a:br>
              <a:rPr lang="en-IN" b="1" i="0" dirty="0">
                <a:effectLst/>
              </a:rPr>
            </a:br>
            <a:endParaRPr lang="en-IN" b="1" dirty="0"/>
          </a:p>
        </p:txBody>
      </p:sp>
      <p:cxnSp>
        <p:nvCxnSpPr>
          <p:cNvPr id="14" name="Straight Connector 13">
            <a:extLst>
              <a:ext uri="{FF2B5EF4-FFF2-40B4-BE49-F238E27FC236}">
                <a16:creationId xmlns:a16="http://schemas.microsoft.com/office/drawing/2014/main" id="{8A5AEE14-4971-4A17-9134-2678A90F29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9078"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165280F-A09F-48A7-954A-2CF9EF59EEA4}"/>
              </a:ext>
            </a:extLst>
          </p:cNvPr>
          <p:cNvSpPr>
            <a:spLocks noGrp="1"/>
          </p:cNvSpPr>
          <p:nvPr>
            <p:ph idx="1"/>
          </p:nvPr>
        </p:nvSpPr>
        <p:spPr>
          <a:xfrm>
            <a:off x="5292186" y="891241"/>
            <a:ext cx="5978834" cy="5075519"/>
          </a:xfrm>
        </p:spPr>
        <p:txBody>
          <a:bodyPr anchor="ctr">
            <a:normAutofit/>
          </a:bodyPr>
          <a:lstStyle/>
          <a:p>
            <a:r>
              <a:rPr lang="en-US" sz="2000" b="0" i="0" dirty="0">
                <a:effectLst/>
              </a:rPr>
              <a:t>Developing an accurate stock price prediction model is essential for investors and financial institutions</a:t>
            </a:r>
            <a:r>
              <a:rPr lang="en-US" sz="2000" dirty="0"/>
              <a:t> (Fundamental VS Modern Technical)</a:t>
            </a:r>
            <a:endParaRPr lang="en-US" sz="2000" b="0" i="0" dirty="0">
              <a:effectLst/>
            </a:endParaRPr>
          </a:p>
          <a:p>
            <a:r>
              <a:rPr lang="en-US" sz="2000" dirty="0"/>
              <a:t>Scalability, Performance, Long Term Horizon etc. </a:t>
            </a:r>
            <a:endParaRPr lang="en-US" sz="2000" b="0" i="0" dirty="0">
              <a:effectLst/>
            </a:endParaRPr>
          </a:p>
          <a:p>
            <a:r>
              <a:rPr lang="en-US" sz="2000" b="0" i="0" dirty="0">
                <a:effectLst/>
              </a:rPr>
              <a:t> Explore Deep Learning Models and Overcome Challenges of Existing Research</a:t>
            </a:r>
            <a:endParaRPr lang="en-IN" sz="2000" dirty="0"/>
          </a:p>
        </p:txBody>
      </p:sp>
    </p:spTree>
    <p:extLst>
      <p:ext uri="{BB962C8B-B14F-4D97-AF65-F5344CB8AC3E}">
        <p14:creationId xmlns:p14="http://schemas.microsoft.com/office/powerpoint/2010/main" val="3570144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B60CC35-D2A9-ED14-4BAF-D31BD29CEB2F}"/>
              </a:ext>
            </a:extLst>
          </p:cNvPr>
          <p:cNvSpPr/>
          <p:nvPr/>
        </p:nvSpPr>
        <p:spPr>
          <a:xfrm>
            <a:off x="135147" y="169347"/>
            <a:ext cx="11921706" cy="659920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6" name="Picture 5">
            <a:extLst>
              <a:ext uri="{FF2B5EF4-FFF2-40B4-BE49-F238E27FC236}">
                <a16:creationId xmlns:a16="http://schemas.microsoft.com/office/drawing/2014/main" id="{104EBF0D-7DEC-8A87-17D4-AB68CB9DD2DF}"/>
              </a:ext>
            </a:extLst>
          </p:cNvPr>
          <p:cNvPicPr>
            <a:picLocks noChangeAspect="1"/>
          </p:cNvPicPr>
          <p:nvPr/>
        </p:nvPicPr>
        <p:blipFill>
          <a:blip r:embed="rId2"/>
          <a:stretch>
            <a:fillRect/>
          </a:stretch>
        </p:blipFill>
        <p:spPr>
          <a:xfrm>
            <a:off x="646981" y="1231655"/>
            <a:ext cx="10757140" cy="5407962"/>
          </a:xfrm>
          <a:prstGeom prst="rect">
            <a:avLst/>
          </a:prstGeom>
        </p:spPr>
      </p:pic>
      <p:sp>
        <p:nvSpPr>
          <p:cNvPr id="7" name="TextBox 6">
            <a:extLst>
              <a:ext uri="{FF2B5EF4-FFF2-40B4-BE49-F238E27FC236}">
                <a16:creationId xmlns:a16="http://schemas.microsoft.com/office/drawing/2014/main" id="{93A49E1A-596B-01CF-9920-9D817990D5F4}"/>
              </a:ext>
            </a:extLst>
          </p:cNvPr>
          <p:cNvSpPr txBox="1"/>
          <p:nvPr/>
        </p:nvSpPr>
        <p:spPr>
          <a:xfrm>
            <a:off x="3214777" y="419189"/>
            <a:ext cx="5762445" cy="553998"/>
          </a:xfrm>
          <a:prstGeom prst="rect">
            <a:avLst/>
          </a:prstGeom>
          <a:noFill/>
        </p:spPr>
        <p:txBody>
          <a:bodyPr wrap="square" rtlCol="0">
            <a:spAutoFit/>
          </a:bodyPr>
          <a:lstStyle/>
          <a:p>
            <a:r>
              <a:rPr lang="en-IN" sz="3000" b="1" dirty="0"/>
              <a:t>Research Learnings and Gaps</a:t>
            </a:r>
          </a:p>
        </p:txBody>
      </p:sp>
    </p:spTree>
    <p:extLst>
      <p:ext uri="{BB962C8B-B14F-4D97-AF65-F5344CB8AC3E}">
        <p14:creationId xmlns:p14="http://schemas.microsoft.com/office/powerpoint/2010/main" val="3682872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B72A9B-FD82-4F09-BF1E-D39311D3A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D39B371-6E4E-4070-AB4E-4D788405A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B937DAED-8BFE-4563-BB45-B5E554D70A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1">
            <a:extLst>
              <a:ext uri="{FF2B5EF4-FFF2-40B4-BE49-F238E27FC236}">
                <a16:creationId xmlns:a16="http://schemas.microsoft.com/office/drawing/2014/main" id="{7CAD8A3D-D17A-4880-A1C3-9FC360F46020}"/>
              </a:ext>
            </a:extLst>
          </p:cNvPr>
          <p:cNvSpPr>
            <a:spLocks noGrp="1"/>
          </p:cNvSpPr>
          <p:nvPr>
            <p:ph type="title"/>
          </p:nvPr>
        </p:nvSpPr>
        <p:spPr>
          <a:xfrm>
            <a:off x="1066800" y="642594"/>
            <a:ext cx="10058400" cy="1371600"/>
          </a:xfrm>
        </p:spPr>
        <p:txBody>
          <a:bodyPr>
            <a:normAutofit/>
          </a:bodyPr>
          <a:lstStyle/>
          <a:p>
            <a:pPr algn="ctr"/>
            <a:r>
              <a:rPr lang="en-IN" b="1" dirty="0"/>
              <a:t>Technologies Used</a:t>
            </a:r>
          </a:p>
        </p:txBody>
      </p:sp>
      <p:graphicFrame>
        <p:nvGraphicFramePr>
          <p:cNvPr id="5" name="Content Placeholder 2">
            <a:extLst>
              <a:ext uri="{FF2B5EF4-FFF2-40B4-BE49-F238E27FC236}">
                <a16:creationId xmlns:a16="http://schemas.microsoft.com/office/drawing/2014/main" id="{66D230DE-A4D7-4540-9B60-495C34E07BF8}"/>
              </a:ext>
            </a:extLst>
          </p:cNvPr>
          <p:cNvGraphicFramePr>
            <a:graphicFrameLocks noGrp="1"/>
          </p:cNvGraphicFramePr>
          <p:nvPr>
            <p:ph idx="1"/>
            <p:extLst>
              <p:ext uri="{D42A27DB-BD31-4B8C-83A1-F6EECF244321}">
                <p14:modId xmlns:p14="http://schemas.microsoft.com/office/powerpoint/2010/main" val="1452490046"/>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531577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7203729A-66E4-4139-B3DB-CECEF6DA52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9">
            <a:extLst>
              <a:ext uri="{FF2B5EF4-FFF2-40B4-BE49-F238E27FC236}">
                <a16:creationId xmlns:a16="http://schemas.microsoft.com/office/drawing/2014/main" id="{448B0185-BF60-40FC-A3B6-BF883AD4E7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1">
            <a:extLst>
              <a:ext uri="{FF2B5EF4-FFF2-40B4-BE49-F238E27FC236}">
                <a16:creationId xmlns:a16="http://schemas.microsoft.com/office/drawing/2014/main" id="{75FF99E5-A26E-4AC8-AA09-A9F829E3A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B92BE58E-D793-404C-8889-D2FC14CD42B6}"/>
              </a:ext>
            </a:extLst>
          </p:cNvPr>
          <p:cNvSpPr>
            <a:spLocks noGrp="1"/>
          </p:cNvSpPr>
          <p:nvPr>
            <p:ph type="title"/>
          </p:nvPr>
        </p:nvSpPr>
        <p:spPr>
          <a:xfrm>
            <a:off x="723619" y="891241"/>
            <a:ext cx="3939084" cy="5075519"/>
          </a:xfrm>
        </p:spPr>
        <p:txBody>
          <a:bodyPr>
            <a:normAutofit/>
          </a:bodyPr>
          <a:lstStyle/>
          <a:p>
            <a:pPr algn="r"/>
            <a:r>
              <a:rPr lang="en-IN" b="1" dirty="0"/>
              <a:t>Dataset</a:t>
            </a:r>
          </a:p>
        </p:txBody>
      </p:sp>
      <p:cxnSp>
        <p:nvCxnSpPr>
          <p:cNvPr id="25" name="Straight Connector 13">
            <a:extLst>
              <a:ext uri="{FF2B5EF4-FFF2-40B4-BE49-F238E27FC236}">
                <a16:creationId xmlns:a16="http://schemas.microsoft.com/office/drawing/2014/main" id="{8A5AEE14-4971-4A17-9134-2678A90F29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9078"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55BD584-0B32-4A55-BF28-7D1A451B1B29}"/>
              </a:ext>
            </a:extLst>
          </p:cNvPr>
          <p:cNvSpPr>
            <a:spLocks noGrp="1"/>
          </p:cNvSpPr>
          <p:nvPr>
            <p:ph idx="1"/>
          </p:nvPr>
        </p:nvSpPr>
        <p:spPr>
          <a:xfrm>
            <a:off x="5300812" y="891241"/>
            <a:ext cx="5978834" cy="5075519"/>
          </a:xfrm>
        </p:spPr>
        <p:txBody>
          <a:bodyPr anchor="ctr">
            <a:normAutofit/>
          </a:bodyPr>
          <a:lstStyle/>
          <a:p>
            <a:endParaRPr lang="en-IN" sz="2200" dirty="0"/>
          </a:p>
          <a:p>
            <a:endParaRPr lang="en-IN" sz="2200" dirty="0"/>
          </a:p>
          <a:p>
            <a:r>
              <a:rPr lang="en-IN" sz="2200" dirty="0"/>
              <a:t>The Dataset is taken from </a:t>
            </a:r>
            <a:r>
              <a:rPr lang="en-US" sz="2200" dirty="0"/>
              <a:t>Yahoo Finance data since 2014, including stock prices, trading volumes, market indices, and other financial indicators.</a:t>
            </a:r>
            <a:endParaRPr lang="en-US" sz="2200" b="0" i="0" dirty="0">
              <a:effectLst/>
            </a:endParaRPr>
          </a:p>
          <a:p>
            <a:pPr marL="0" indent="0">
              <a:buNone/>
            </a:pPr>
            <a:endParaRPr lang="en-US" sz="2200" b="0" i="0" dirty="0">
              <a:effectLst/>
            </a:endParaRPr>
          </a:p>
          <a:p>
            <a:endParaRPr lang="en-IN" sz="2200" dirty="0"/>
          </a:p>
        </p:txBody>
      </p:sp>
    </p:spTree>
    <p:extLst>
      <p:ext uri="{BB962C8B-B14F-4D97-AF65-F5344CB8AC3E}">
        <p14:creationId xmlns:p14="http://schemas.microsoft.com/office/powerpoint/2010/main" val="3891657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A009E310-C7C2-4F23-B466-4417C8ED3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7" name="Rectangle 9">
            <a:extLst>
              <a:ext uri="{FF2B5EF4-FFF2-40B4-BE49-F238E27FC236}">
                <a16:creationId xmlns:a16="http://schemas.microsoft.com/office/drawing/2014/main" id="{A4C31FF5-F97E-4082-BFC5-A880DB9F3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1150" y="457200"/>
            <a:ext cx="8533646"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p:nvSpPr>
          <p:cNvPr id="14" name="Rectangle 11">
            <a:extLst>
              <a:ext uri="{FF2B5EF4-FFF2-40B4-BE49-F238E27FC236}">
                <a16:creationId xmlns:a16="http://schemas.microsoft.com/office/drawing/2014/main" id="{6015B4CE-42DE-4E9B-B800-B5B8142E6F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72467" y="621793"/>
            <a:ext cx="8198780" cy="5614416"/>
          </a:xfrm>
          <a:prstGeom prst="rect">
            <a:avLst/>
          </a:prstGeom>
          <a:solidFill>
            <a:schemeClr val="bg1">
              <a:lumMod val="75000"/>
              <a:alpha val="60000"/>
            </a:schemeClr>
          </a:solidFill>
          <a:ln w="6350" cap="sq" cmpd="sng" algn="ctr">
            <a:noFill/>
            <a:prstDash val="solid"/>
            <a:miter lim="800000"/>
          </a:ln>
          <a:effectLst/>
        </p:spPr>
      </p:sp>
      <p:sp>
        <p:nvSpPr>
          <p:cNvPr id="3" name="Content Placeholder 2">
            <a:extLst>
              <a:ext uri="{FF2B5EF4-FFF2-40B4-BE49-F238E27FC236}">
                <a16:creationId xmlns:a16="http://schemas.microsoft.com/office/drawing/2014/main" id="{179EA9E2-1E26-499C-AD96-1388EADD5E4A}"/>
              </a:ext>
            </a:extLst>
          </p:cNvPr>
          <p:cNvSpPr>
            <a:spLocks noGrp="1"/>
          </p:cNvSpPr>
          <p:nvPr>
            <p:ph idx="1"/>
          </p:nvPr>
        </p:nvSpPr>
        <p:spPr>
          <a:xfrm>
            <a:off x="3454242" y="1035860"/>
            <a:ext cx="8198780" cy="4924994"/>
          </a:xfrm>
        </p:spPr>
        <p:txBody>
          <a:bodyPr>
            <a:normAutofit/>
          </a:bodyPr>
          <a:lstStyle/>
          <a:p>
            <a:pPr>
              <a:lnSpc>
                <a:spcPct val="100000"/>
              </a:lnSpc>
              <a:buFont typeface="+mj-lt"/>
              <a:buAutoNum type="arabicPeriod"/>
            </a:pPr>
            <a:r>
              <a:rPr lang="en-US" sz="1600" b="1" i="0" dirty="0">
                <a:effectLst/>
                <a:latin typeface="Source Sans Pro" panose="020B0503030403020204" pitchFamily="34" charset="0"/>
              </a:rPr>
              <a:t>Date</a:t>
            </a:r>
            <a:r>
              <a:rPr lang="en-US" sz="1600" b="0" i="0" dirty="0">
                <a:effectLst/>
                <a:latin typeface="Source Sans Pro" panose="020B0503030403020204" pitchFamily="34" charset="0"/>
              </a:rPr>
              <a:t>: This attribute represents the date of the financial data point.</a:t>
            </a:r>
          </a:p>
          <a:p>
            <a:pPr>
              <a:lnSpc>
                <a:spcPct val="100000"/>
              </a:lnSpc>
              <a:buFont typeface="+mj-lt"/>
              <a:buAutoNum type="arabicPeriod"/>
            </a:pPr>
            <a:r>
              <a:rPr lang="en-US" sz="1600" b="1" i="0" dirty="0">
                <a:effectLst/>
                <a:latin typeface="Source Sans Pro" panose="020B0503030403020204" pitchFamily="34" charset="0"/>
              </a:rPr>
              <a:t>Open</a:t>
            </a:r>
            <a:r>
              <a:rPr lang="en-US" sz="1600" b="0" i="0" dirty="0">
                <a:effectLst/>
                <a:latin typeface="Source Sans Pro" panose="020B0503030403020204" pitchFamily="34" charset="0"/>
              </a:rPr>
              <a:t>: The opening price of the financial instrument on a particular trading day.</a:t>
            </a:r>
          </a:p>
          <a:p>
            <a:pPr>
              <a:lnSpc>
                <a:spcPct val="100000"/>
              </a:lnSpc>
              <a:buFont typeface="+mj-lt"/>
              <a:buAutoNum type="arabicPeriod"/>
            </a:pPr>
            <a:r>
              <a:rPr lang="en-US" sz="1600" b="1" i="0" dirty="0">
                <a:effectLst/>
                <a:latin typeface="Source Sans Pro" panose="020B0503030403020204" pitchFamily="34" charset="0"/>
              </a:rPr>
              <a:t>High</a:t>
            </a:r>
            <a:r>
              <a:rPr lang="en-US" sz="1600" b="0" i="0" dirty="0">
                <a:effectLst/>
                <a:latin typeface="Source Sans Pro" panose="020B0503030403020204" pitchFamily="34" charset="0"/>
              </a:rPr>
              <a:t>: The highest price of the financial instrument during the trading day</a:t>
            </a:r>
          </a:p>
          <a:p>
            <a:pPr>
              <a:lnSpc>
                <a:spcPct val="100000"/>
              </a:lnSpc>
              <a:buFont typeface="+mj-lt"/>
              <a:buAutoNum type="arabicPeriod"/>
            </a:pPr>
            <a:r>
              <a:rPr lang="en-US" sz="1600" b="1" i="0" dirty="0">
                <a:effectLst/>
                <a:latin typeface="Source Sans Pro" panose="020B0503030403020204" pitchFamily="34" charset="0"/>
              </a:rPr>
              <a:t>Low</a:t>
            </a:r>
            <a:r>
              <a:rPr lang="en-US" sz="1600" b="0" i="0" dirty="0">
                <a:effectLst/>
                <a:latin typeface="Source Sans Pro" panose="020B0503030403020204" pitchFamily="34" charset="0"/>
              </a:rPr>
              <a:t>: The lowest price of the financial instrument during the trading day.</a:t>
            </a:r>
          </a:p>
          <a:p>
            <a:pPr>
              <a:lnSpc>
                <a:spcPct val="100000"/>
              </a:lnSpc>
              <a:buFont typeface="+mj-lt"/>
              <a:buAutoNum type="arabicPeriod"/>
            </a:pPr>
            <a:r>
              <a:rPr lang="en-US" sz="1600" b="1" i="0" dirty="0">
                <a:effectLst/>
                <a:latin typeface="Source Sans Pro" panose="020B0503030403020204" pitchFamily="34" charset="0"/>
              </a:rPr>
              <a:t>Close</a:t>
            </a:r>
            <a:r>
              <a:rPr lang="en-US" sz="1600" b="0" i="0" dirty="0">
                <a:effectLst/>
                <a:latin typeface="Source Sans Pro" panose="020B0503030403020204" pitchFamily="34" charset="0"/>
              </a:rPr>
              <a:t>: The closing price of the financial instrument on the trading day.</a:t>
            </a:r>
          </a:p>
          <a:p>
            <a:pPr>
              <a:lnSpc>
                <a:spcPct val="100000"/>
              </a:lnSpc>
              <a:buFont typeface="+mj-lt"/>
              <a:buAutoNum type="arabicPeriod"/>
            </a:pPr>
            <a:r>
              <a:rPr lang="en-US" sz="1600" b="1" i="0" dirty="0">
                <a:effectLst/>
                <a:latin typeface="Source Sans Pro" panose="020B0503030403020204" pitchFamily="34" charset="0"/>
              </a:rPr>
              <a:t>Adjusted Close</a:t>
            </a:r>
            <a:r>
              <a:rPr lang="en-US" sz="1600" b="0" i="0" dirty="0">
                <a:effectLst/>
                <a:latin typeface="Source Sans Pro" panose="020B0503030403020204" pitchFamily="34" charset="0"/>
              </a:rPr>
              <a:t>: The closing price adjusted for dividends, stock splits, and other corporate actions.</a:t>
            </a:r>
          </a:p>
          <a:p>
            <a:pPr>
              <a:lnSpc>
                <a:spcPct val="100000"/>
              </a:lnSpc>
              <a:buFont typeface="+mj-lt"/>
              <a:buAutoNum type="arabicPeriod"/>
            </a:pPr>
            <a:r>
              <a:rPr lang="en-US" sz="1600" b="1" i="0" dirty="0">
                <a:effectLst/>
                <a:latin typeface="Source Sans Pro" panose="020B0503030403020204" pitchFamily="34" charset="0"/>
              </a:rPr>
              <a:t>Volume</a:t>
            </a:r>
            <a:r>
              <a:rPr lang="en-US" sz="1600" b="0" i="0" dirty="0">
                <a:effectLst/>
                <a:latin typeface="Source Sans Pro" panose="020B0503030403020204" pitchFamily="34" charset="0"/>
              </a:rPr>
              <a:t>: The number of shares or contracts traded during the trading day.</a:t>
            </a:r>
          </a:p>
          <a:p>
            <a:pPr>
              <a:lnSpc>
                <a:spcPct val="100000"/>
              </a:lnSpc>
              <a:buFont typeface="+mj-lt"/>
              <a:buAutoNum type="arabicPeriod"/>
            </a:pPr>
            <a:r>
              <a:rPr lang="en-US" sz="1600" b="1" i="0" dirty="0">
                <a:effectLst/>
                <a:latin typeface="Source Sans Pro" panose="020B0503030403020204" pitchFamily="34" charset="0"/>
              </a:rPr>
              <a:t>Dividends</a:t>
            </a:r>
            <a:r>
              <a:rPr lang="en-US" sz="1600" b="0" i="0" dirty="0">
                <a:effectLst/>
                <a:latin typeface="Source Sans Pro" panose="020B0503030403020204" pitchFamily="34" charset="0"/>
              </a:rPr>
              <a:t>: Any dividends paid out by the company during the trading period.</a:t>
            </a:r>
          </a:p>
          <a:p>
            <a:pPr>
              <a:lnSpc>
                <a:spcPct val="100000"/>
              </a:lnSpc>
              <a:buFont typeface="+mj-lt"/>
              <a:buAutoNum type="arabicPeriod"/>
            </a:pPr>
            <a:r>
              <a:rPr lang="en-US" sz="1600" b="1" i="0" dirty="0">
                <a:effectLst/>
                <a:latin typeface="Source Sans Pro" panose="020B0503030403020204" pitchFamily="34" charset="0"/>
              </a:rPr>
              <a:t>Symbol</a:t>
            </a:r>
            <a:r>
              <a:rPr lang="en-US" sz="1600" b="0" i="0" dirty="0">
                <a:effectLst/>
                <a:latin typeface="Source Sans Pro" panose="020B0503030403020204" pitchFamily="34" charset="0"/>
              </a:rPr>
              <a:t>: The ticker symbol or identifier of the financial instrument.</a:t>
            </a:r>
          </a:p>
          <a:p>
            <a:pPr>
              <a:lnSpc>
                <a:spcPct val="100000"/>
              </a:lnSpc>
              <a:buFont typeface="+mj-lt"/>
              <a:buAutoNum type="arabicPeriod"/>
            </a:pPr>
            <a:r>
              <a:rPr lang="en-US" sz="1600" b="1" i="0" dirty="0">
                <a:effectLst/>
                <a:latin typeface="Source Sans Pro" panose="020B0503030403020204" pitchFamily="34" charset="0"/>
              </a:rPr>
              <a:t>Currency</a:t>
            </a:r>
            <a:r>
              <a:rPr lang="en-US" sz="1600" b="0" i="0" dirty="0">
                <a:effectLst/>
                <a:latin typeface="Source Sans Pro" panose="020B0503030403020204" pitchFamily="34" charset="0"/>
              </a:rPr>
              <a:t>: The currency in which the financial instrument is traded.</a:t>
            </a:r>
          </a:p>
          <a:p>
            <a:pPr>
              <a:lnSpc>
                <a:spcPct val="100000"/>
              </a:lnSpc>
              <a:buFont typeface="+mj-lt"/>
              <a:buAutoNum type="arabicPeriod"/>
            </a:pPr>
            <a:r>
              <a:rPr lang="en-US" sz="1600" b="1" i="0" dirty="0">
                <a:effectLst/>
                <a:latin typeface="Source Sans Pro" panose="020B0503030403020204" pitchFamily="34" charset="0"/>
              </a:rPr>
              <a:t>Market Cap</a:t>
            </a:r>
            <a:r>
              <a:rPr lang="en-US" sz="1600" b="0" i="0" dirty="0">
                <a:effectLst/>
                <a:latin typeface="Source Sans Pro" panose="020B0503030403020204" pitchFamily="34" charset="0"/>
              </a:rPr>
              <a:t>: The market capitalization of the company, calculated by multiplying the current stock price by the total number of outstanding shares.</a:t>
            </a:r>
          </a:p>
          <a:p>
            <a:pPr>
              <a:lnSpc>
                <a:spcPct val="100000"/>
              </a:lnSpc>
              <a:buFont typeface="+mj-lt"/>
              <a:buAutoNum type="arabicPeriod"/>
            </a:pPr>
            <a:r>
              <a:rPr lang="en-US" sz="1600" b="1" i="0" dirty="0">
                <a:effectLst/>
                <a:latin typeface="Source Sans Pro" panose="020B0503030403020204" pitchFamily="34" charset="0"/>
              </a:rPr>
              <a:t>Beta</a:t>
            </a:r>
            <a:r>
              <a:rPr lang="en-US" sz="1600" b="0" i="0" dirty="0">
                <a:effectLst/>
                <a:latin typeface="Source Sans Pro" panose="020B0503030403020204" pitchFamily="34" charset="0"/>
              </a:rPr>
              <a:t>: A measure of a stock's volatility in relation to the overall market.</a:t>
            </a:r>
          </a:p>
        </p:txBody>
      </p:sp>
      <p:sp>
        <p:nvSpPr>
          <p:cNvPr id="18" name="TextBox 17">
            <a:extLst>
              <a:ext uri="{FF2B5EF4-FFF2-40B4-BE49-F238E27FC236}">
                <a16:creationId xmlns:a16="http://schemas.microsoft.com/office/drawing/2014/main" id="{DC9550E3-9DAC-4C47-BB21-AEA8F323AAEC}"/>
              </a:ext>
            </a:extLst>
          </p:cNvPr>
          <p:cNvSpPr txBox="1"/>
          <p:nvPr/>
        </p:nvSpPr>
        <p:spPr>
          <a:xfrm>
            <a:off x="182580" y="2736500"/>
            <a:ext cx="3026338" cy="1384995"/>
          </a:xfrm>
          <a:prstGeom prst="rect">
            <a:avLst/>
          </a:prstGeom>
          <a:noFill/>
        </p:spPr>
        <p:txBody>
          <a:bodyPr wrap="square" rtlCol="0">
            <a:spAutoFit/>
          </a:bodyPr>
          <a:lstStyle/>
          <a:p>
            <a:pPr algn="ctr"/>
            <a:r>
              <a:rPr lang="en-IN" sz="2800" dirty="0">
                <a:solidFill>
                  <a:schemeClr val="bg1"/>
                </a:solidFill>
                <a:latin typeface="+mj-lt"/>
              </a:rPr>
              <a:t>Dataset Description of Attributes</a:t>
            </a:r>
          </a:p>
        </p:txBody>
      </p:sp>
    </p:spTree>
    <p:extLst>
      <p:ext uri="{BB962C8B-B14F-4D97-AF65-F5344CB8AC3E}">
        <p14:creationId xmlns:p14="http://schemas.microsoft.com/office/powerpoint/2010/main" val="9304496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2AD6B69-E0A0-476D-9EE1-6B69F04C5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6BE10A1-AD5F-4AB3-8A94-41D62B494A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1">
              <a:lumMod val="85000"/>
              <a:alpha val="60000"/>
            </a:schemeClr>
          </a:solidFill>
          <a:ln w="6350" cap="flat" cmpd="sng" algn="ctr">
            <a:noFill/>
            <a:prstDash val="solid"/>
          </a:ln>
          <a:effectLst>
            <a:softEdge rad="0"/>
          </a:effectLst>
        </p:spPr>
      </p:sp>
      <p:sp>
        <p:nvSpPr>
          <p:cNvPr id="2" name="Title 1">
            <a:extLst>
              <a:ext uri="{FF2B5EF4-FFF2-40B4-BE49-F238E27FC236}">
                <a16:creationId xmlns:a16="http://schemas.microsoft.com/office/drawing/2014/main" id="{A7AB1203-4631-4C55-B0B1-099151F86DEA}"/>
              </a:ext>
            </a:extLst>
          </p:cNvPr>
          <p:cNvSpPr>
            <a:spLocks noGrp="1"/>
          </p:cNvSpPr>
          <p:nvPr>
            <p:ph type="title"/>
          </p:nvPr>
        </p:nvSpPr>
        <p:spPr>
          <a:xfrm>
            <a:off x="573409" y="559477"/>
            <a:ext cx="3765200" cy="5709931"/>
          </a:xfrm>
        </p:spPr>
        <p:txBody>
          <a:bodyPr>
            <a:normAutofit/>
          </a:bodyPr>
          <a:lstStyle/>
          <a:p>
            <a:pPr algn="ctr"/>
            <a:r>
              <a:rPr lang="en-IN" dirty="0"/>
              <a:t>Algorithms to be used</a:t>
            </a:r>
            <a:endParaRPr lang="en-IN"/>
          </a:p>
        </p:txBody>
      </p:sp>
      <p:sp>
        <p:nvSpPr>
          <p:cNvPr id="13" name="Rectangle 12">
            <a:extLst>
              <a:ext uri="{FF2B5EF4-FFF2-40B4-BE49-F238E27FC236}">
                <a16:creationId xmlns:a16="http://schemas.microsoft.com/office/drawing/2014/main" id="{5684BFFE-6A90-4311-ACD5-B34177D464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4122323" cy="6108192"/>
          </a:xfrm>
          <a:prstGeom prst="rect">
            <a:avLst/>
          </a:prstGeom>
          <a:noFill/>
          <a:ln w="6350" cap="sq" cmpd="sng" algn="ctr">
            <a:solidFill>
              <a:schemeClr val="tx1">
                <a:lumMod val="75000"/>
                <a:lumOff val="25000"/>
              </a:schemeClr>
            </a:solidFill>
            <a:prstDash val="solid"/>
            <a:miter lim="800000"/>
          </a:ln>
          <a:effectLst/>
        </p:spPr>
      </p:sp>
      <p:graphicFrame>
        <p:nvGraphicFramePr>
          <p:cNvPr id="5" name="Content Placeholder 2">
            <a:extLst>
              <a:ext uri="{FF2B5EF4-FFF2-40B4-BE49-F238E27FC236}">
                <a16:creationId xmlns:a16="http://schemas.microsoft.com/office/drawing/2014/main" id="{BA1D922F-3108-4754-99EC-D00C5028BFEB}"/>
              </a:ext>
            </a:extLst>
          </p:cNvPr>
          <p:cNvGraphicFramePr>
            <a:graphicFrameLocks noGrp="1"/>
          </p:cNvGraphicFramePr>
          <p:nvPr>
            <p:ph idx="1"/>
            <p:extLst>
              <p:ext uri="{D42A27DB-BD31-4B8C-83A1-F6EECF244321}">
                <p14:modId xmlns:p14="http://schemas.microsoft.com/office/powerpoint/2010/main" val="1461180120"/>
              </p:ext>
            </p:extLst>
          </p:nvPr>
        </p:nvGraphicFramePr>
        <p:xfrm>
          <a:off x="5478124" y="800947"/>
          <a:ext cx="5906181" cy="52307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60136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39D0512-3E68-7742-15F2-853191EE1B56}"/>
              </a:ext>
            </a:extLst>
          </p:cNvPr>
          <p:cNvSpPr/>
          <p:nvPr/>
        </p:nvSpPr>
        <p:spPr>
          <a:xfrm>
            <a:off x="237392" y="228600"/>
            <a:ext cx="11728939" cy="641838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rgbClr val="FF0000"/>
              </a:solidFill>
            </a:endParaRPr>
          </a:p>
        </p:txBody>
      </p:sp>
      <p:sp>
        <p:nvSpPr>
          <p:cNvPr id="23" name="TextBox 22">
            <a:extLst>
              <a:ext uri="{FF2B5EF4-FFF2-40B4-BE49-F238E27FC236}">
                <a16:creationId xmlns:a16="http://schemas.microsoft.com/office/drawing/2014/main" id="{7F349BB5-F498-7882-D4D7-776B97DE3E4C}"/>
              </a:ext>
            </a:extLst>
          </p:cNvPr>
          <p:cNvSpPr txBox="1"/>
          <p:nvPr/>
        </p:nvSpPr>
        <p:spPr>
          <a:xfrm>
            <a:off x="4623758" y="307640"/>
            <a:ext cx="3571336" cy="677108"/>
          </a:xfrm>
          <a:prstGeom prst="rect">
            <a:avLst/>
          </a:prstGeom>
          <a:noFill/>
        </p:spPr>
        <p:txBody>
          <a:bodyPr wrap="square" rtlCol="0">
            <a:spAutoFit/>
          </a:bodyPr>
          <a:lstStyle/>
          <a:p>
            <a:r>
              <a:rPr lang="en-US" sz="3800" b="1" dirty="0"/>
              <a:t>Methodology</a:t>
            </a:r>
            <a:endParaRPr lang="en-IN" sz="3800" b="1" dirty="0"/>
          </a:p>
        </p:txBody>
      </p:sp>
      <p:pic>
        <p:nvPicPr>
          <p:cNvPr id="31" name="Picture 30">
            <a:extLst>
              <a:ext uri="{FF2B5EF4-FFF2-40B4-BE49-F238E27FC236}">
                <a16:creationId xmlns:a16="http://schemas.microsoft.com/office/drawing/2014/main" id="{1FD77B42-81F8-8B4B-80B6-6E8967081AAE}"/>
              </a:ext>
            </a:extLst>
          </p:cNvPr>
          <p:cNvPicPr>
            <a:picLocks noChangeAspect="1"/>
          </p:cNvPicPr>
          <p:nvPr/>
        </p:nvPicPr>
        <p:blipFill>
          <a:blip r:embed="rId2"/>
          <a:stretch>
            <a:fillRect/>
          </a:stretch>
        </p:blipFill>
        <p:spPr>
          <a:xfrm>
            <a:off x="2245454" y="967931"/>
            <a:ext cx="8011643" cy="5582429"/>
          </a:xfrm>
          <a:prstGeom prst="rect">
            <a:avLst/>
          </a:prstGeom>
        </p:spPr>
      </p:pic>
    </p:spTree>
    <p:extLst>
      <p:ext uri="{BB962C8B-B14F-4D97-AF65-F5344CB8AC3E}">
        <p14:creationId xmlns:p14="http://schemas.microsoft.com/office/powerpoint/2010/main" val="3301562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ppt/theme/themeOverride2.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4A4B42F8E41DF41AB097A37D44B4B4D" ma:contentTypeVersion="8" ma:contentTypeDescription="Create a new document." ma:contentTypeScope="" ma:versionID="e93d17f934c8387f5237990c2f85dcad">
  <xsd:schema xmlns:xsd="http://www.w3.org/2001/XMLSchema" xmlns:xs="http://www.w3.org/2001/XMLSchema" xmlns:p="http://schemas.microsoft.com/office/2006/metadata/properties" xmlns:ns3="33969210-2e9a-4eeb-a117-79646953dd17" targetNamespace="http://schemas.microsoft.com/office/2006/metadata/properties" ma:root="true" ma:fieldsID="1c3cbf6735763de70506297df384b5cd" ns3:_="">
    <xsd:import namespace="33969210-2e9a-4eeb-a117-79646953dd1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3969210-2e9a-4eeb-a117-79646953dd1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33969210-2e9a-4eeb-a117-79646953dd17" xsi:nil="true"/>
  </documentManagement>
</p:properties>
</file>

<file path=customXml/itemProps1.xml><?xml version="1.0" encoding="utf-8"?>
<ds:datastoreItem xmlns:ds="http://schemas.openxmlformats.org/officeDocument/2006/customXml" ds:itemID="{E789EA6A-F83C-4BFB-81ED-373BB5E573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3969210-2e9a-4eeb-a117-79646953dd1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259D436-C82E-43E0-8A01-53DF9CED6032}">
  <ds:schemaRefs>
    <ds:schemaRef ds:uri="http://schemas.microsoft.com/sharepoint/v3/contenttype/forms"/>
  </ds:schemaRefs>
</ds:datastoreItem>
</file>

<file path=customXml/itemProps3.xml><?xml version="1.0" encoding="utf-8"?>
<ds:datastoreItem xmlns:ds="http://schemas.openxmlformats.org/officeDocument/2006/customXml" ds:itemID="{946BCBFB-BBC7-42F1-95CD-058E172363A0}">
  <ds:schemaRefs>
    <ds:schemaRef ds:uri="http://schemas.microsoft.com/office/infopath/2007/PartnerControls"/>
    <ds:schemaRef ds:uri="http://schemas.microsoft.com/office/2006/documentManagement/types"/>
    <ds:schemaRef ds:uri="http://purl.org/dc/elements/1.1/"/>
    <ds:schemaRef ds:uri="http://purl.org/dc/terms/"/>
    <ds:schemaRef ds:uri="http://purl.org/dc/dcmitype/"/>
    <ds:schemaRef ds:uri="33969210-2e9a-4eeb-a117-79646953dd17"/>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{B492E8BF-7FF5-48C6-8A8F-E522E932EB1D}tf11531919_win32</Template>
  <TotalTime>293</TotalTime>
  <Words>1950</Words>
  <Application>Microsoft Office PowerPoint</Application>
  <PresentationFormat>Widescreen</PresentationFormat>
  <Paragraphs>114</Paragraphs>
  <Slides>22</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 Black</vt:lpstr>
      <vt:lpstr>Avenir Next LT Pro</vt:lpstr>
      <vt:lpstr>Avenir Next LT Pro Light</vt:lpstr>
      <vt:lpstr>Calibri</vt:lpstr>
      <vt:lpstr>Garamond</vt:lpstr>
      <vt:lpstr>Source Sans Pro</vt:lpstr>
      <vt:lpstr>Wingdings</vt:lpstr>
      <vt:lpstr>SavonVTI</vt:lpstr>
      <vt:lpstr>Revolutionizing Stock Market Intelligence: A Deep Dive into Machine Learning for IT Sector Price Predictions</vt:lpstr>
      <vt:lpstr>Introduction</vt:lpstr>
      <vt:lpstr>Problem Description </vt:lpstr>
      <vt:lpstr>PowerPoint Presentation</vt:lpstr>
      <vt:lpstr>Technologies Used</vt:lpstr>
      <vt:lpstr>Dataset</vt:lpstr>
      <vt:lpstr>PowerPoint Presentation</vt:lpstr>
      <vt:lpstr>Algorithms to be used</vt:lpstr>
      <vt:lpstr>PowerPoint Presentation</vt:lpstr>
      <vt:lpstr>PowerPoint Presentation</vt:lpstr>
      <vt:lpstr>PowerPoint Presentation</vt:lpstr>
      <vt:lpstr>LSTM</vt:lpstr>
      <vt:lpstr>PowerPoint Presentation</vt:lpstr>
      <vt:lpstr>PowerPoint Presentation</vt:lpstr>
      <vt:lpstr>ARIMA</vt:lpstr>
      <vt:lpstr>PowerPoint Presentation</vt:lpstr>
      <vt:lpstr>PowerPoint Presentation</vt:lpstr>
      <vt:lpstr>Prophet</vt:lpstr>
      <vt:lpstr>Table Of RMSE</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prediction using machine learning</dc:title>
  <dc:creator>abhishek.1923cse1003</dc:creator>
  <cp:lastModifiedBy>PARTH MISHRA</cp:lastModifiedBy>
  <cp:revision>18</cp:revision>
  <dcterms:created xsi:type="dcterms:W3CDTF">2022-02-09T18:12:41Z</dcterms:created>
  <dcterms:modified xsi:type="dcterms:W3CDTF">2024-02-22T09:37:56Z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0x010100F4A4B42F8E41DF41AB097A37D44B4B4D</vt:lpwstr>
  </property>
</Properties>
</file>